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8"/>
  </p:notesMasterIdLst>
  <p:sldIdLst>
    <p:sldId id="256" r:id="rId6"/>
    <p:sldId id="279" r:id="rId7"/>
    <p:sldId id="316" r:id="rId8"/>
    <p:sldId id="282" r:id="rId9"/>
    <p:sldId id="321" r:id="rId10"/>
    <p:sldId id="317" r:id="rId11"/>
    <p:sldId id="318" r:id="rId12"/>
    <p:sldId id="319" r:id="rId13"/>
    <p:sldId id="320" r:id="rId14"/>
    <p:sldId id="322" r:id="rId15"/>
    <p:sldId id="307"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5ECC8-108A-3DDB-104C-DC9B24D99A1B}" name="Emma Papakyriakou" initials="EP" userId="S::Emma.Papakyriakou@ndcs.org.uk::165eb1b2-1fb0-4643-9d3c-4d7d85da3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777A"/>
    <a:srgbClr val="EA3A3E"/>
    <a:srgbClr val="F27A94"/>
    <a:srgbClr val="F6A4B6"/>
    <a:srgbClr val="EB395F"/>
    <a:srgbClr val="D74DA3"/>
    <a:srgbClr val="DA4A6C"/>
    <a:srgbClr val="86027B"/>
    <a:srgbClr val="F09F4C"/>
    <a:srgbClr val="F7C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2633F7-AF7D-4A20-BA8B-AC89A5268A73}" v="7" dt="2025-10-15T08:08:03.7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078" autoAdjust="0"/>
  </p:normalViewPr>
  <p:slideViewPr>
    <p:cSldViewPr snapToGrid="0">
      <p:cViewPr varScale="1">
        <p:scale>
          <a:sx n="62" d="100"/>
          <a:sy n="62" d="100"/>
        </p:scale>
        <p:origin x="1032"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FD14F-CE2B-E74B-91F8-195D2BDEE3AD}"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2824D-9750-1949-9F7D-D970370F905D}" type="slidenum">
              <a:rPr lang="en-US" smtClean="0"/>
              <a:t>‹#›</a:t>
            </a:fld>
            <a:endParaRPr lang="en-US"/>
          </a:p>
        </p:txBody>
      </p:sp>
    </p:spTree>
    <p:extLst>
      <p:ext uri="{BB962C8B-B14F-4D97-AF65-F5344CB8AC3E}">
        <p14:creationId xmlns:p14="http://schemas.microsoft.com/office/powerpoint/2010/main" val="4092201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Questions at end – keep a note or type in to chat</a:t>
            </a:r>
          </a:p>
        </p:txBody>
      </p:sp>
      <p:sp>
        <p:nvSpPr>
          <p:cNvPr id="4" name="Slide Number Placeholder 3"/>
          <p:cNvSpPr>
            <a:spLocks noGrp="1"/>
          </p:cNvSpPr>
          <p:nvPr>
            <p:ph type="sldNum" sz="quarter" idx="5"/>
          </p:nvPr>
        </p:nvSpPr>
        <p:spPr/>
        <p:txBody>
          <a:bodyPr/>
          <a:lstStyle/>
          <a:p>
            <a:fld id="{E4F2824D-9750-1949-9F7D-D970370F905D}" type="slidenum">
              <a:rPr lang="en-US" smtClean="0"/>
              <a:t>1</a:t>
            </a:fld>
            <a:endParaRPr lang="en-US"/>
          </a:p>
        </p:txBody>
      </p:sp>
    </p:spTree>
    <p:extLst>
      <p:ext uri="{BB962C8B-B14F-4D97-AF65-F5344CB8AC3E}">
        <p14:creationId xmlns:p14="http://schemas.microsoft.com/office/powerpoint/2010/main" val="3693670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3622F-3A67-7808-A975-CA228DA2A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0A8DA-3B6B-2BB3-DC24-9A182DC01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34AA0C-98E5-0C34-959F-2428420C52D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F7AFC3-ECEC-E22E-2744-5FE7AB9EBE5D}"/>
              </a:ext>
            </a:extLst>
          </p:cNvPr>
          <p:cNvSpPr>
            <a:spLocks noGrp="1"/>
          </p:cNvSpPr>
          <p:nvPr>
            <p:ph type="sldNum" sz="quarter" idx="5"/>
          </p:nvPr>
        </p:nvSpPr>
        <p:spPr/>
        <p:txBody>
          <a:bodyPr/>
          <a:lstStyle/>
          <a:p>
            <a:fld id="{E4F2824D-9750-1949-9F7D-D970370F905D}" type="slidenum">
              <a:rPr lang="en-US" smtClean="0"/>
              <a:t>10</a:t>
            </a:fld>
            <a:endParaRPr lang="en-US"/>
          </a:p>
        </p:txBody>
      </p:sp>
    </p:spTree>
    <p:extLst>
      <p:ext uri="{BB962C8B-B14F-4D97-AF65-F5344CB8AC3E}">
        <p14:creationId xmlns:p14="http://schemas.microsoft.com/office/powerpoint/2010/main" val="600165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F2824D-9750-1949-9F7D-D970370F905D}" type="slidenum">
              <a:rPr lang="en-US" smtClean="0"/>
              <a:t>11</a:t>
            </a:fld>
            <a:endParaRPr lang="en-US"/>
          </a:p>
        </p:txBody>
      </p:sp>
    </p:spTree>
    <p:extLst>
      <p:ext uri="{BB962C8B-B14F-4D97-AF65-F5344CB8AC3E}">
        <p14:creationId xmlns:p14="http://schemas.microsoft.com/office/powerpoint/2010/main" val="415435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Canva Sans"/>
              </a:rPr>
              <a:t>Highlight positive impact from partners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baseline="0" dirty="0">
                <a:solidFill>
                  <a:srgbClr val="000000"/>
                </a:solidFill>
                <a:latin typeface="Canva Sans"/>
              </a:rPr>
              <a:t>The </a:t>
            </a:r>
            <a:r>
              <a:rPr lang="en-GB" sz="1200" b="1" i="0" u="none" strike="noStrike" baseline="0" dirty="0">
                <a:solidFill>
                  <a:srgbClr val="000000"/>
                </a:solidFill>
                <a:latin typeface="Canva Sans"/>
              </a:rPr>
              <a:t>See Hear strategy</a:t>
            </a:r>
            <a:r>
              <a:rPr lang="en-GB" sz="1200" b="0" i="0" u="none" strike="noStrike" baseline="0" dirty="0">
                <a:solidFill>
                  <a:srgbClr val="000000"/>
                </a:solidFill>
                <a:latin typeface="Canva Sans"/>
              </a:rPr>
              <a:t> states the Scottish Government should issue further guidance in relation to children and young people following the enactment of the GIRFEC provisions of the Children and Young People (Scotland) Act, however this has not been delivered.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baseline="0" dirty="0">
                <a:solidFill>
                  <a:srgbClr val="000000"/>
                </a:solidFill>
                <a:latin typeface="Canva Sans"/>
              </a:rPr>
              <a:t>The </a:t>
            </a:r>
            <a:r>
              <a:rPr lang="en-GB" sz="1200" b="1" i="0" u="none" strike="noStrike" baseline="0" dirty="0">
                <a:solidFill>
                  <a:srgbClr val="000000"/>
                </a:solidFill>
                <a:latin typeface="Canva Sans"/>
              </a:rPr>
              <a:t>independent review of audiology services in Scotland </a:t>
            </a:r>
            <a:r>
              <a:rPr lang="en-GB" sz="1200" b="0" i="0" u="none" strike="noStrike" baseline="0" dirty="0">
                <a:solidFill>
                  <a:srgbClr val="000000"/>
                </a:solidFill>
                <a:latin typeface="Canva Sans"/>
              </a:rPr>
              <a:t>identified the lack of effective integration of planning and support as one of the major challenges, which GIRFEC should provide</a:t>
            </a:r>
            <a:r>
              <a:rPr lang="en-GB" sz="1600" b="0" i="0" u="none" strike="noStrike" baseline="0" dirty="0">
                <a:solidFill>
                  <a:srgbClr val="000000"/>
                </a:solidFill>
                <a:latin typeface="Canva San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600" b="0" i="0" u="none" strike="noStrike" baseline="0" dirty="0">
                <a:solidFill>
                  <a:srgbClr val="000000"/>
                </a:solidFill>
                <a:latin typeface="Canva Sans"/>
              </a:rPr>
              <a:t>The </a:t>
            </a:r>
            <a:r>
              <a:rPr lang="en-GB" sz="1600" b="1" i="0" u="none" strike="noStrike" baseline="0" dirty="0">
                <a:solidFill>
                  <a:srgbClr val="000000"/>
                </a:solidFill>
                <a:latin typeface="Canva Sans"/>
              </a:rPr>
              <a:t>BSL National Plan </a:t>
            </a:r>
            <a:r>
              <a:rPr lang="en-GB" sz="1600" b="0" i="0" u="none" strike="noStrike" baseline="0" dirty="0">
                <a:solidFill>
                  <a:srgbClr val="000000"/>
                </a:solidFill>
                <a:latin typeface="Canva Sans"/>
              </a:rPr>
              <a:t>states within the Children Young People and Families section, the embedding of GIRFEC for all deaf children.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600" b="1" i="0" u="none" strike="noStrike" baseline="0" dirty="0">
                <a:solidFill>
                  <a:srgbClr val="000000"/>
                </a:solidFill>
                <a:latin typeface="Canva Sans"/>
              </a:rPr>
              <a:t>Strategic working groups: </a:t>
            </a:r>
            <a:r>
              <a:rPr lang="en-GB" sz="1600" b="0" i="0" u="none" strike="noStrike" baseline="0" dirty="0">
                <a:solidFill>
                  <a:srgbClr val="000000"/>
                </a:solidFill>
                <a:latin typeface="Canva Sans"/>
              </a:rPr>
              <a:t>Including - The BSL Scotland National Plan Implementation Advisory Group, the Independent Review of Audiology Services in Scotland Task and Finish Group, the current review of the Scottish Government See Hear Strategy and the GIRFEC Advisory Group are all looking at the issue of GIRFEC support for deaf children and young people.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600" b="1" i="0" u="none" strike="noStrike" baseline="0" dirty="0">
                <a:solidFill>
                  <a:srgbClr val="000000"/>
                </a:solidFill>
                <a:latin typeface="Canva Sans"/>
              </a:rPr>
              <a:t>Strategic partners for securing change include: </a:t>
            </a:r>
            <a:r>
              <a:rPr lang="en-GB" sz="1600" b="0" i="0" u="none" strike="noStrike" baseline="0" dirty="0">
                <a:solidFill>
                  <a:srgbClr val="000000"/>
                </a:solidFill>
                <a:latin typeface="Canva Sans"/>
              </a:rPr>
              <a:t>The Alliance (run the GIRFEC Advisory Group and Sensory Hub); Scottish Sensory Centre (Edinburgh Uni). Deaf education Heads of Service; BATOD Scotland; Local Deaf Children’s Societies and Children and Civil Servants who are keen to see the reach of GIRFEC extended.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600" b="0" i="0" u="none" strike="noStrike" baseline="0" dirty="0">
              <a:solidFill>
                <a:srgbClr val="000000"/>
              </a:solidFill>
              <a:latin typeface="Canva San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600" b="0" i="0" u="none" strike="noStrike" baseline="0" dirty="0">
              <a:solidFill>
                <a:srgbClr val="000000"/>
              </a:solidFill>
              <a:latin typeface="Canva San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600" b="0" i="0" u="none" strike="noStrike" baseline="0" dirty="0">
              <a:solidFill>
                <a:srgbClr val="000000"/>
              </a:solidFill>
              <a:latin typeface="Canva San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0" i="0" u="none" strike="noStrike" baseline="0" dirty="0">
              <a:solidFill>
                <a:srgbClr val="000000"/>
              </a:solidFill>
              <a:latin typeface="Canva San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0" i="0" u="none" strike="noStrike" baseline="0" dirty="0">
              <a:solidFill>
                <a:srgbClr val="000000"/>
              </a:solidFill>
              <a:latin typeface="Canva Sans"/>
            </a:endParaRPr>
          </a:p>
          <a:p>
            <a:endParaRPr lang="en-GB" dirty="0"/>
          </a:p>
        </p:txBody>
      </p:sp>
      <p:sp>
        <p:nvSpPr>
          <p:cNvPr id="4" name="Slide Number Placeholder 3"/>
          <p:cNvSpPr>
            <a:spLocks noGrp="1"/>
          </p:cNvSpPr>
          <p:nvPr>
            <p:ph type="sldNum" sz="quarter" idx="5"/>
          </p:nvPr>
        </p:nvSpPr>
        <p:spPr/>
        <p:txBody>
          <a:bodyPr/>
          <a:lstStyle/>
          <a:p>
            <a:fld id="{E4F2824D-9750-1949-9F7D-D970370F905D}" type="slidenum">
              <a:rPr lang="en-US" smtClean="0"/>
              <a:t>2</a:t>
            </a:fld>
            <a:endParaRPr lang="en-US"/>
          </a:p>
        </p:txBody>
      </p:sp>
    </p:spTree>
    <p:extLst>
      <p:ext uri="{BB962C8B-B14F-4D97-AF65-F5344CB8AC3E}">
        <p14:creationId xmlns:p14="http://schemas.microsoft.com/office/powerpoint/2010/main" val="568831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F2824D-9750-1949-9F7D-D970370F905D}" type="slidenum">
              <a:rPr lang="en-US" smtClean="0"/>
              <a:t>3</a:t>
            </a:fld>
            <a:endParaRPr lang="en-US"/>
          </a:p>
        </p:txBody>
      </p:sp>
    </p:spTree>
    <p:extLst>
      <p:ext uri="{BB962C8B-B14F-4D97-AF65-F5344CB8AC3E}">
        <p14:creationId xmlns:p14="http://schemas.microsoft.com/office/powerpoint/2010/main" val="913431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baseline="0">
                <a:solidFill>
                  <a:srgbClr val="000000"/>
                </a:solidFill>
                <a:latin typeface="Canva Sans"/>
              </a:rPr>
              <a:t>Objective 1: </a:t>
            </a:r>
            <a:r>
              <a:rPr lang="en-GB" sz="1200" b="1" i="1" u="none" strike="noStrike" baseline="0">
                <a:solidFill>
                  <a:srgbClr val="000000"/>
                </a:solidFill>
                <a:latin typeface="Canva Sans"/>
              </a:rPr>
              <a:t>(What do we already know...)</a:t>
            </a:r>
            <a:r>
              <a:rPr lang="en-GB" sz="1200" b="0" i="0" u="none" strike="noStrike" baseline="0">
                <a:solidFill>
                  <a:srgbClr val="000000"/>
                </a:solidFill>
                <a:latin typeface="Canva Sans"/>
              </a:rPr>
              <a:t> Gather existing information, and evidence from within NDCS on parents’ access to information about GIRFEC, and parents understanding of their child's rights to support through GIRFEC structures; for example, how well the Child’s Plan is working for their deaf child. </a:t>
            </a:r>
          </a:p>
          <a:p>
            <a:endParaRPr lang="en-GB" sz="1200" b="0" i="0" u="none" strike="noStrike" baseline="0">
              <a:solidFill>
                <a:srgbClr val="000000"/>
              </a:solidFill>
              <a:latin typeface="Canva Sans"/>
            </a:endParaRPr>
          </a:p>
          <a:p>
            <a:r>
              <a:rPr lang="en-GB" sz="1200" b="1" i="0" u="none" strike="noStrike" baseline="0">
                <a:solidFill>
                  <a:srgbClr val="000000"/>
                </a:solidFill>
                <a:latin typeface="Canva Sans"/>
              </a:rPr>
              <a:t>Objective 2: </a:t>
            </a:r>
            <a:r>
              <a:rPr lang="en-GB" sz="1200" b="1" i="1" u="none" strike="noStrike" baseline="0">
                <a:solidFill>
                  <a:srgbClr val="000000"/>
                </a:solidFill>
                <a:latin typeface="Canva Sans"/>
              </a:rPr>
              <a:t>(What do we need to know...) </a:t>
            </a:r>
            <a:r>
              <a:rPr lang="en-GB" sz="1200" b="0" i="0" u="none" strike="noStrike" baseline="0">
                <a:solidFill>
                  <a:srgbClr val="000000"/>
                </a:solidFill>
                <a:latin typeface="Canva Sans"/>
              </a:rPr>
              <a:t>Engage directly with parents to understand their awareness of their deaf child's rights, GIRFEC and experience of how well the Child’s Plan has worked for their deaf child. </a:t>
            </a:r>
          </a:p>
          <a:p>
            <a:endParaRPr lang="en-GB" sz="1200" b="0" i="0" u="none" strike="noStrike" baseline="0">
              <a:solidFill>
                <a:srgbClr val="000000"/>
              </a:solidFill>
              <a:latin typeface="Canva Sans"/>
            </a:endParaRPr>
          </a:p>
          <a:p>
            <a:r>
              <a:rPr lang="en-GB" sz="1200" b="1" i="0" u="none" strike="noStrike" baseline="0">
                <a:solidFill>
                  <a:srgbClr val="000000"/>
                </a:solidFill>
                <a:latin typeface="Canva Sans"/>
              </a:rPr>
              <a:t>Objective 3: </a:t>
            </a:r>
            <a:r>
              <a:rPr lang="en-GB" sz="1200" b="1" i="1" u="none" strike="noStrike" baseline="0">
                <a:solidFill>
                  <a:srgbClr val="000000"/>
                </a:solidFill>
                <a:latin typeface="Canva Sans"/>
              </a:rPr>
              <a:t>(What do we need to know...) </a:t>
            </a:r>
            <a:r>
              <a:rPr lang="en-GB" sz="1200" b="0" i="0" u="none" strike="noStrike" baseline="0">
                <a:solidFill>
                  <a:srgbClr val="000000"/>
                </a:solidFill>
                <a:latin typeface="Canva Sans"/>
              </a:rPr>
              <a:t>Engage with professionals supporting deaf children to understand their role in promoting GIRFEC to parents of deaf children, how delivering the GIRFEC framework is working for them and what is needed to improve how the needs of deaf children are being me. </a:t>
            </a:r>
            <a:endParaRPr lang="en-GB" sz="1800"/>
          </a:p>
          <a:p>
            <a:endParaRPr lang="en-GB"/>
          </a:p>
        </p:txBody>
      </p:sp>
      <p:sp>
        <p:nvSpPr>
          <p:cNvPr id="4" name="Slide Number Placeholder 3"/>
          <p:cNvSpPr>
            <a:spLocks noGrp="1"/>
          </p:cNvSpPr>
          <p:nvPr>
            <p:ph type="sldNum" sz="quarter" idx="5"/>
          </p:nvPr>
        </p:nvSpPr>
        <p:spPr/>
        <p:txBody>
          <a:bodyPr/>
          <a:lstStyle/>
          <a:p>
            <a:fld id="{E4F2824D-9750-1949-9F7D-D970370F905D}" type="slidenum">
              <a:rPr lang="en-US" smtClean="0"/>
              <a:t>4</a:t>
            </a:fld>
            <a:endParaRPr lang="en-US"/>
          </a:p>
        </p:txBody>
      </p:sp>
    </p:spTree>
    <p:extLst>
      <p:ext uri="{BB962C8B-B14F-4D97-AF65-F5344CB8AC3E}">
        <p14:creationId xmlns:p14="http://schemas.microsoft.com/office/powerpoint/2010/main" val="3863508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Anecdote – raised parents awareness of GIRFEC and what it should mean for their child. Parents took action following the session </a:t>
            </a:r>
          </a:p>
          <a:p>
            <a:r>
              <a:rPr lang="en-US">
                <a:ea typeface="Calibri"/>
                <a:cs typeface="Calibri"/>
              </a:rPr>
              <a:t>Need for feedback loops – what difference has parent / professional experience made </a:t>
            </a:r>
          </a:p>
        </p:txBody>
      </p:sp>
      <p:sp>
        <p:nvSpPr>
          <p:cNvPr id="4" name="Slide Number Placeholder 3"/>
          <p:cNvSpPr>
            <a:spLocks noGrp="1"/>
          </p:cNvSpPr>
          <p:nvPr>
            <p:ph type="sldNum" sz="quarter" idx="5"/>
          </p:nvPr>
        </p:nvSpPr>
        <p:spPr/>
        <p:txBody>
          <a:bodyPr/>
          <a:lstStyle/>
          <a:p>
            <a:fld id="{E4F2824D-9750-1949-9F7D-D970370F905D}" type="slidenum">
              <a:rPr lang="en-US" smtClean="0"/>
              <a:t>5</a:t>
            </a:fld>
            <a:endParaRPr lang="en-US"/>
          </a:p>
        </p:txBody>
      </p:sp>
    </p:spTree>
    <p:extLst>
      <p:ext uri="{BB962C8B-B14F-4D97-AF65-F5344CB8AC3E}">
        <p14:creationId xmlns:p14="http://schemas.microsoft.com/office/powerpoint/2010/main" val="2274111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F2824D-9750-1949-9F7D-D970370F905D}" type="slidenum">
              <a:rPr lang="en-US" smtClean="0"/>
              <a:t>6</a:t>
            </a:fld>
            <a:endParaRPr lang="en-US"/>
          </a:p>
        </p:txBody>
      </p:sp>
    </p:spTree>
    <p:extLst>
      <p:ext uri="{BB962C8B-B14F-4D97-AF65-F5344CB8AC3E}">
        <p14:creationId xmlns:p14="http://schemas.microsoft.com/office/powerpoint/2010/main" val="426352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F2824D-9750-1949-9F7D-D970370F905D}" type="slidenum">
              <a:rPr lang="en-US" smtClean="0"/>
              <a:t>7</a:t>
            </a:fld>
            <a:endParaRPr lang="en-US"/>
          </a:p>
        </p:txBody>
      </p:sp>
    </p:spTree>
    <p:extLst>
      <p:ext uri="{BB962C8B-B14F-4D97-AF65-F5344CB8AC3E}">
        <p14:creationId xmlns:p14="http://schemas.microsoft.com/office/powerpoint/2010/main" val="1564933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F2824D-9750-1949-9F7D-D970370F905D}" type="slidenum">
              <a:rPr lang="en-US" smtClean="0"/>
              <a:t>8</a:t>
            </a:fld>
            <a:endParaRPr lang="en-US"/>
          </a:p>
        </p:txBody>
      </p:sp>
    </p:spTree>
    <p:extLst>
      <p:ext uri="{BB962C8B-B14F-4D97-AF65-F5344CB8AC3E}">
        <p14:creationId xmlns:p14="http://schemas.microsoft.com/office/powerpoint/2010/main" val="1728874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4F2824D-9750-1949-9F7D-D970370F905D}" type="slidenum">
              <a:rPr lang="en-US" smtClean="0"/>
              <a:t>9</a:t>
            </a:fld>
            <a:endParaRPr lang="en-US"/>
          </a:p>
        </p:txBody>
      </p:sp>
    </p:spTree>
    <p:extLst>
      <p:ext uri="{BB962C8B-B14F-4D97-AF65-F5344CB8AC3E}">
        <p14:creationId xmlns:p14="http://schemas.microsoft.com/office/powerpoint/2010/main" val="4055318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18779BBA-7D05-63C0-2AB4-BC0312BA4896}"/>
              </a:ext>
            </a:extLst>
          </p:cNvPr>
          <p:cNvPicPr>
            <a:picLocks noChangeAspect="1"/>
          </p:cNvPicPr>
          <p:nvPr userDrawn="1"/>
        </p:nvPicPr>
        <p:blipFill>
          <a:blip r:embed="rId3"/>
          <a:stretch>
            <a:fillRect/>
          </a:stretch>
        </p:blipFill>
        <p:spPr>
          <a:xfrm>
            <a:off x="8924405" y="150471"/>
            <a:ext cx="3124839" cy="2584453"/>
          </a:xfrm>
          <a:prstGeom prst="rect">
            <a:avLst/>
          </a:prstGeom>
        </p:spPr>
      </p:pic>
      <p:sp>
        <p:nvSpPr>
          <p:cNvPr id="18" name="Picture Placeholder 17">
            <a:extLst>
              <a:ext uri="{FF2B5EF4-FFF2-40B4-BE49-F238E27FC236}">
                <a16:creationId xmlns:a16="http://schemas.microsoft.com/office/drawing/2014/main" id="{E24EA6DC-FD5E-22EE-FD84-065CBB91914A}"/>
              </a:ext>
            </a:extLst>
          </p:cNvPr>
          <p:cNvSpPr>
            <a:spLocks noGrp="1"/>
          </p:cNvSpPr>
          <p:nvPr>
            <p:ph type="pic" sz="quarter" idx="10" hasCustomPrompt="1"/>
          </p:nvPr>
        </p:nvSpPr>
        <p:spPr>
          <a:xfrm>
            <a:off x="-2175560" y="-425129"/>
            <a:ext cx="7708257" cy="7708257"/>
          </a:xfrm>
          <a:prstGeom prst="ellipse">
            <a:avLst/>
          </a:prstGeom>
          <a:solidFill>
            <a:schemeClr val="bg1">
              <a:lumMod val="95000"/>
            </a:schemeClr>
          </a:solidFill>
          <a:ln w="50800">
            <a:solidFill>
              <a:schemeClr val="accent3"/>
            </a:solidFill>
          </a:ln>
        </p:spPr>
        <p:txBody>
          <a:bodyPr>
            <a:noAutofit/>
          </a:bodyPr>
          <a:lstStyle>
            <a:lvl1pPr marL="0" indent="0" algn="ctr">
              <a:buNone/>
              <a:defRPr sz="2000">
                <a:latin typeface="Calibri" panose="020F0502020204030204" pitchFamily="34" charset="0"/>
                <a:cs typeface="Calibri" panose="020F0502020204030204" pitchFamily="34" charset="0"/>
              </a:defRPr>
            </a:lvl1pPr>
          </a:lstStyle>
          <a:p>
            <a:r>
              <a:rPr lang="en-US"/>
              <a:t>Click the picture icon</a:t>
            </a:r>
            <a:br>
              <a:rPr lang="en-US"/>
            </a:br>
            <a:r>
              <a:rPr lang="en-US"/>
              <a:t>to place a picture in the circle. </a:t>
            </a:r>
            <a:br>
              <a:rPr lang="en-US"/>
            </a:br>
            <a:r>
              <a:rPr lang="en-US"/>
              <a:t>Use the crop function (right click &gt; crop) </a:t>
            </a:r>
            <a:br>
              <a:rPr lang="en-US"/>
            </a:br>
            <a:r>
              <a:rPr lang="en-US"/>
              <a:t>to resize and reposition the image</a:t>
            </a:r>
          </a:p>
        </p:txBody>
      </p:sp>
      <p:sp>
        <p:nvSpPr>
          <p:cNvPr id="22" name="Text Placeholder 21">
            <a:extLst>
              <a:ext uri="{FF2B5EF4-FFF2-40B4-BE49-F238E27FC236}">
                <a16:creationId xmlns:a16="http://schemas.microsoft.com/office/drawing/2014/main" id="{B890B9A5-0FCC-563F-8D33-A0C094CA8CDE}"/>
              </a:ext>
            </a:extLst>
          </p:cNvPr>
          <p:cNvSpPr>
            <a:spLocks noGrp="1"/>
          </p:cNvSpPr>
          <p:nvPr>
            <p:ph type="body" sz="quarter" idx="11" hasCustomPrompt="1"/>
          </p:nvPr>
        </p:nvSpPr>
        <p:spPr>
          <a:xfrm>
            <a:off x="6223320" y="3390580"/>
            <a:ext cx="5675453" cy="1851274"/>
          </a:xfrm>
          <a:prstGeom prst="rect">
            <a:avLst/>
          </a:prstGeom>
        </p:spPr>
        <p:txBody>
          <a:bodyPr>
            <a:noAutofit/>
          </a:bodyPr>
          <a:lstStyle>
            <a:lvl1pPr marL="0" indent="0">
              <a:lnSpc>
                <a:spcPct val="90000"/>
              </a:lnSpc>
              <a:buNone/>
              <a:defRPr sz="6400" b="1" i="0">
                <a:solidFill>
                  <a:schemeClr val="bg1"/>
                </a:solidFill>
                <a:latin typeface="Calibri" panose="020F0502020204030204" pitchFamily="34" charset="0"/>
                <a:cs typeface="Calibri" panose="020F0502020204030204" pitchFamily="34" charset="0"/>
              </a:defRPr>
            </a:lvl1pPr>
          </a:lstStyle>
          <a:p>
            <a:pPr lvl="0"/>
            <a:r>
              <a:rPr lang="en-US"/>
              <a:t>Presentation Title Goes Here</a:t>
            </a:r>
          </a:p>
        </p:txBody>
      </p:sp>
      <p:sp>
        <p:nvSpPr>
          <p:cNvPr id="23" name="Text Placeholder 21">
            <a:extLst>
              <a:ext uri="{FF2B5EF4-FFF2-40B4-BE49-F238E27FC236}">
                <a16:creationId xmlns:a16="http://schemas.microsoft.com/office/drawing/2014/main" id="{61DE028B-85A8-C5CD-F51A-49C1E6482F40}"/>
              </a:ext>
            </a:extLst>
          </p:cNvPr>
          <p:cNvSpPr>
            <a:spLocks noGrp="1"/>
          </p:cNvSpPr>
          <p:nvPr>
            <p:ph type="body" sz="quarter" idx="12" hasCustomPrompt="1"/>
          </p:nvPr>
        </p:nvSpPr>
        <p:spPr>
          <a:xfrm>
            <a:off x="6223320" y="5220587"/>
            <a:ext cx="5675453" cy="816685"/>
          </a:xfrm>
          <a:prstGeom prst="rect">
            <a:avLst/>
          </a:prstGeom>
        </p:spPr>
        <p:txBody>
          <a:bodyPr>
            <a:noAutofit/>
          </a:bodyPr>
          <a:lstStyle>
            <a:lvl1pPr marL="0" indent="0">
              <a:lnSpc>
                <a:spcPct val="90000"/>
              </a:lnSpc>
              <a:buNone/>
              <a:defRPr sz="5000" b="0" i="0">
                <a:solidFill>
                  <a:schemeClr val="bg1"/>
                </a:solidFill>
                <a:latin typeface="Calibri" panose="020F0502020204030204" pitchFamily="34" charset="0"/>
                <a:cs typeface="Calibri" panose="020F0502020204030204" pitchFamily="34" charset="0"/>
              </a:defRPr>
            </a:lvl1pPr>
          </a:lstStyle>
          <a:p>
            <a:pPr lvl="0"/>
            <a:r>
              <a:rPr lang="en-US"/>
              <a:t>Subtitle Goes here</a:t>
            </a:r>
          </a:p>
        </p:txBody>
      </p:sp>
    </p:spTree>
    <p:extLst>
      <p:ext uri="{BB962C8B-B14F-4D97-AF65-F5344CB8AC3E}">
        <p14:creationId xmlns:p14="http://schemas.microsoft.com/office/powerpoint/2010/main" val="3520554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52523E3-AD77-938C-DD17-4CA50082DA1D}"/>
              </a:ext>
            </a:extLst>
          </p:cNvPr>
          <p:cNvCxnSpPr/>
          <p:nvPr userDrawn="1"/>
        </p:nvCxnSpPr>
        <p:spPr>
          <a:xfrm>
            <a:off x="381965" y="6226496"/>
            <a:ext cx="10106628" cy="0"/>
          </a:xfrm>
          <a:prstGeom prst="line">
            <a:avLst/>
          </a:prstGeom>
          <a:ln w="349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21">
            <a:extLst>
              <a:ext uri="{FF2B5EF4-FFF2-40B4-BE49-F238E27FC236}">
                <a16:creationId xmlns:a16="http://schemas.microsoft.com/office/drawing/2014/main" id="{B1AA7DB4-8CC0-A77A-282C-115FAE1C15BE}"/>
              </a:ext>
            </a:extLst>
          </p:cNvPr>
          <p:cNvSpPr>
            <a:spLocks noGrp="1"/>
          </p:cNvSpPr>
          <p:nvPr>
            <p:ph type="body" sz="quarter" idx="11" hasCustomPrompt="1"/>
          </p:nvPr>
        </p:nvSpPr>
        <p:spPr>
          <a:xfrm>
            <a:off x="551723" y="561031"/>
            <a:ext cx="11185005" cy="735331"/>
          </a:xfrm>
          <a:prstGeom prst="rect">
            <a:avLst/>
          </a:prstGeom>
        </p:spPr>
        <p:txBody>
          <a:bodyPr>
            <a:noAutofit/>
          </a:bodyPr>
          <a:lstStyle>
            <a:lvl1pPr marL="0" indent="0">
              <a:lnSpc>
                <a:spcPct val="90000"/>
              </a:lnSpc>
              <a:buNone/>
              <a:defRPr sz="4800" b="1" i="0">
                <a:solidFill>
                  <a:schemeClr val="bg2"/>
                </a:solidFill>
                <a:latin typeface="Calibri" panose="020F0502020204030204" pitchFamily="34" charset="0"/>
                <a:cs typeface="Calibri" panose="020F0502020204030204" pitchFamily="34" charset="0"/>
              </a:defRPr>
            </a:lvl1pPr>
          </a:lstStyle>
          <a:p>
            <a:pPr lvl="0"/>
            <a:r>
              <a:rPr lang="en-US"/>
              <a:t>Page Title Goes Here</a:t>
            </a:r>
          </a:p>
        </p:txBody>
      </p:sp>
      <p:sp>
        <p:nvSpPr>
          <p:cNvPr id="2" name="Text Placeholder 21">
            <a:extLst>
              <a:ext uri="{FF2B5EF4-FFF2-40B4-BE49-F238E27FC236}">
                <a16:creationId xmlns:a16="http://schemas.microsoft.com/office/drawing/2014/main" id="{F58B7B99-3140-96F6-0758-08100E84A5DA}"/>
              </a:ext>
            </a:extLst>
          </p:cNvPr>
          <p:cNvSpPr>
            <a:spLocks noGrp="1"/>
          </p:cNvSpPr>
          <p:nvPr>
            <p:ph type="body" sz="quarter" idx="14" hasCustomPrompt="1"/>
          </p:nvPr>
        </p:nvSpPr>
        <p:spPr>
          <a:xfrm>
            <a:off x="551724" y="1717473"/>
            <a:ext cx="6682454" cy="3698107"/>
          </a:xfrm>
          <a:prstGeom prst="rect">
            <a:avLst/>
          </a:prstGeom>
        </p:spPr>
        <p:txBody>
          <a:bodyPr>
            <a:noAutofit/>
          </a:bodyPr>
          <a:lstStyle>
            <a:lvl1pPr marL="0" indent="0">
              <a:lnSpc>
                <a:spcPct val="90000"/>
              </a:lnSpc>
              <a:spcBef>
                <a:spcPts val="2000"/>
              </a:spcBef>
              <a:buNone/>
              <a:defRPr sz="2500" b="0" i="0">
                <a:solidFill>
                  <a:schemeClr val="tx1"/>
                </a:solidFill>
                <a:latin typeface="Calibri" panose="020F0502020204030204" pitchFamily="34" charset="0"/>
                <a:cs typeface="Calibri" panose="020F0502020204030204" pitchFamily="34" charset="0"/>
              </a:defRPr>
            </a:lvl1pPr>
          </a:lstStyle>
          <a:p>
            <a:r>
              <a:rPr lang="en-GB" err="1">
                <a:effectLst/>
                <a:latin typeface="Calibri" panose="020F0502020204030204" pitchFamily="34" charset="0"/>
              </a:rPr>
              <a:t>Ipid</a:t>
            </a:r>
            <a:r>
              <a:rPr lang="en-GB">
                <a:effectLst/>
                <a:latin typeface="Calibri" panose="020F0502020204030204" pitchFamily="34" charset="0"/>
              </a:rPr>
              <a:t> </a:t>
            </a:r>
            <a:r>
              <a:rPr lang="en-GB" err="1">
                <a:effectLst/>
                <a:latin typeface="Calibri" panose="020F0502020204030204" pitchFamily="34" charset="0"/>
              </a:rPr>
              <a:t>ut</a:t>
            </a:r>
            <a:r>
              <a:rPr lang="en-GB">
                <a:effectLst/>
                <a:latin typeface="Calibri" panose="020F0502020204030204" pitchFamily="34" charset="0"/>
              </a:rPr>
              <a:t> </a:t>
            </a:r>
            <a:r>
              <a:rPr lang="en-GB" err="1">
                <a:effectLst/>
                <a:latin typeface="Calibri" panose="020F0502020204030204" pitchFamily="34" charset="0"/>
              </a:rPr>
              <a:t>ommodiore</a:t>
            </a:r>
            <a:r>
              <a:rPr lang="en-GB">
                <a:effectLst/>
                <a:latin typeface="Calibri" panose="020F0502020204030204" pitchFamily="34" charset="0"/>
              </a:rPr>
              <a:t> </a:t>
            </a:r>
            <a:r>
              <a:rPr lang="en-GB" err="1">
                <a:effectLst/>
                <a:latin typeface="Calibri" panose="020F0502020204030204" pitchFamily="34" charset="0"/>
              </a:rPr>
              <a:t>nonsenis</a:t>
            </a:r>
            <a:r>
              <a:rPr lang="en-GB">
                <a:effectLst/>
                <a:latin typeface="Calibri" panose="020F0502020204030204" pitchFamily="34" charset="0"/>
              </a:rPr>
              <a:t> </a:t>
            </a:r>
            <a:r>
              <a:rPr lang="en-GB" err="1">
                <a:effectLst/>
                <a:latin typeface="Calibri" panose="020F0502020204030204" pitchFamily="34" charset="0"/>
              </a:rPr>
              <a:t>adit</a:t>
            </a:r>
            <a:r>
              <a:rPr lang="en-GB">
                <a:effectLst/>
                <a:latin typeface="Calibri" panose="020F0502020204030204" pitchFamily="34" charset="0"/>
              </a:rPr>
              <a:t>, </a:t>
            </a:r>
            <a:r>
              <a:rPr lang="en-GB" err="1">
                <a:effectLst/>
                <a:latin typeface="Calibri" panose="020F0502020204030204" pitchFamily="34" charset="0"/>
              </a:rPr>
              <a:t>ut</a:t>
            </a:r>
            <a:r>
              <a:rPr lang="en-GB">
                <a:effectLst/>
                <a:latin typeface="Calibri" panose="020F0502020204030204" pitchFamily="34" charset="0"/>
              </a:rPr>
              <a:t> </a:t>
            </a:r>
            <a:r>
              <a:rPr lang="en-GB" err="1">
                <a:effectLst/>
                <a:latin typeface="Calibri" panose="020F0502020204030204" pitchFamily="34" charset="0"/>
              </a:rPr>
              <a:t>officid</a:t>
            </a:r>
            <a:r>
              <a:rPr lang="en-GB">
                <a:effectLst/>
                <a:latin typeface="Calibri" panose="020F0502020204030204" pitchFamily="34" charset="0"/>
              </a:rPr>
              <a:t> </a:t>
            </a:r>
            <a:r>
              <a:rPr lang="en-GB" err="1">
                <a:effectLst/>
                <a:latin typeface="Calibri" panose="020F0502020204030204" pitchFamily="34" charset="0"/>
              </a:rPr>
              <a:t>quas</a:t>
            </a:r>
            <a:r>
              <a:rPr lang="en-GB">
                <a:effectLst/>
                <a:latin typeface="Calibri" panose="020F0502020204030204" pitchFamily="34" charset="0"/>
              </a:rPr>
              <a:t> </a:t>
            </a:r>
            <a:r>
              <a:rPr lang="en-GB" err="1">
                <a:effectLst/>
                <a:latin typeface="Calibri" panose="020F0502020204030204" pitchFamily="34" charset="0"/>
              </a:rPr>
              <a:t>exerruptae</a:t>
            </a:r>
            <a:r>
              <a:rPr lang="en-GB">
                <a:effectLst/>
                <a:latin typeface="Calibri" panose="020F0502020204030204" pitchFamily="34" charset="0"/>
              </a:rPr>
              <a:t>. Ut </a:t>
            </a:r>
            <a:r>
              <a:rPr lang="en-GB" err="1">
                <a:effectLst/>
                <a:latin typeface="Calibri" panose="020F0502020204030204" pitchFamily="34" charset="0"/>
              </a:rPr>
              <a:t>iusciet</a:t>
            </a:r>
            <a:r>
              <a:rPr lang="en-GB">
                <a:effectLst/>
                <a:latin typeface="Calibri" panose="020F0502020204030204" pitchFamily="34" charset="0"/>
              </a:rPr>
              <a:t> </a:t>
            </a:r>
            <a:r>
              <a:rPr lang="en-GB" err="1">
                <a:effectLst/>
                <a:latin typeface="Calibri" panose="020F0502020204030204" pitchFamily="34" charset="0"/>
              </a:rPr>
              <a:t>excesto</a:t>
            </a:r>
            <a:r>
              <a:rPr lang="en-GB">
                <a:effectLst/>
                <a:latin typeface="Calibri" panose="020F0502020204030204" pitchFamily="34" charset="0"/>
              </a:rPr>
              <a:t> </a:t>
            </a:r>
            <a:r>
              <a:rPr lang="en-GB" err="1">
                <a:effectLst/>
                <a:latin typeface="Calibri" panose="020F0502020204030204" pitchFamily="34" charset="0"/>
              </a:rPr>
              <a:t>tet</a:t>
            </a:r>
            <a:r>
              <a:rPr lang="en-GB">
                <a:effectLst/>
                <a:latin typeface="Calibri" panose="020F0502020204030204" pitchFamily="34" charset="0"/>
              </a:rPr>
              <a:t> </a:t>
            </a:r>
            <a:r>
              <a:rPr lang="en-GB" err="1">
                <a:effectLst/>
                <a:latin typeface="Calibri" panose="020F0502020204030204" pitchFamily="34" charset="0"/>
              </a:rPr>
              <a:t>verunte</a:t>
            </a:r>
            <a:r>
              <a:rPr lang="en-GB">
                <a:effectLst/>
                <a:latin typeface="Calibri" panose="020F0502020204030204" pitchFamily="34" charset="0"/>
              </a:rPr>
              <a:t> </a:t>
            </a:r>
            <a:r>
              <a:rPr lang="en-GB" err="1">
                <a:effectLst/>
                <a:latin typeface="Calibri" panose="020F0502020204030204" pitchFamily="34" charset="0"/>
              </a:rPr>
              <a:t>mpersped</a:t>
            </a:r>
            <a:r>
              <a:rPr lang="en-GB">
                <a:effectLst/>
                <a:latin typeface="Calibri" panose="020F0502020204030204" pitchFamily="34" charset="0"/>
              </a:rPr>
              <a:t> </a:t>
            </a:r>
            <a:r>
              <a:rPr lang="en-GB" err="1">
                <a:effectLst/>
                <a:latin typeface="Calibri" panose="020F0502020204030204" pitchFamily="34" charset="0"/>
              </a:rPr>
              <a:t>magnihiti</a:t>
            </a:r>
            <a:r>
              <a:rPr lang="en-GB">
                <a:effectLst/>
                <a:latin typeface="Calibri" panose="020F0502020204030204" pitchFamily="34" charset="0"/>
              </a:rPr>
              <a:t> </a:t>
            </a:r>
            <a:r>
              <a:rPr lang="en-GB" err="1">
                <a:effectLst/>
                <a:latin typeface="Calibri" panose="020F0502020204030204" pitchFamily="34" charset="0"/>
              </a:rPr>
              <a:t>velitat</a:t>
            </a:r>
            <a:r>
              <a:rPr lang="en-GB">
                <a:effectLst/>
                <a:latin typeface="Calibri" panose="020F0502020204030204" pitchFamily="34" charset="0"/>
              </a:rPr>
              <a:t>.</a:t>
            </a:r>
          </a:p>
          <a:p>
            <a:r>
              <a:rPr lang="en-GB" err="1">
                <a:effectLst/>
                <a:latin typeface="Calibri" panose="020F0502020204030204" pitchFamily="34" charset="0"/>
              </a:rPr>
              <a:t>Ique</a:t>
            </a:r>
            <a:r>
              <a:rPr lang="en-GB">
                <a:effectLst/>
                <a:latin typeface="Calibri" panose="020F0502020204030204" pitchFamily="34" charset="0"/>
              </a:rPr>
              <a:t> </a:t>
            </a:r>
            <a:r>
              <a:rPr lang="en-GB" err="1">
                <a:effectLst/>
                <a:latin typeface="Calibri" panose="020F0502020204030204" pitchFamily="34" charset="0"/>
              </a:rPr>
              <a:t>sequibus</a:t>
            </a:r>
            <a:r>
              <a:rPr lang="en-GB">
                <a:effectLst/>
                <a:latin typeface="Calibri" panose="020F0502020204030204" pitchFamily="34" charset="0"/>
              </a:rPr>
              <a:t> quid </a:t>
            </a:r>
            <a:r>
              <a:rPr lang="en-GB" err="1">
                <a:effectLst/>
                <a:latin typeface="Calibri" panose="020F0502020204030204" pitchFamily="34" charset="0"/>
              </a:rPr>
              <a:t>quodion</a:t>
            </a:r>
            <a:r>
              <a:rPr lang="en-GB">
                <a:effectLst/>
                <a:latin typeface="Calibri" panose="020F0502020204030204" pitchFamily="34" charset="0"/>
              </a:rPr>
              <a:t> </a:t>
            </a:r>
            <a:r>
              <a:rPr lang="en-GB" err="1">
                <a:effectLst/>
                <a:latin typeface="Calibri" panose="020F0502020204030204" pitchFamily="34" charset="0"/>
              </a:rPr>
              <a:t>sequas</a:t>
            </a:r>
            <a:r>
              <a:rPr lang="en-GB">
                <a:effectLst/>
                <a:latin typeface="Calibri" panose="020F0502020204030204" pitchFamily="34" charset="0"/>
              </a:rPr>
              <a:t> </a:t>
            </a:r>
            <a:r>
              <a:rPr lang="en-GB" err="1">
                <a:effectLst/>
                <a:latin typeface="Calibri" panose="020F0502020204030204" pitchFamily="34" charset="0"/>
              </a:rPr>
              <a:t>expe</a:t>
            </a:r>
            <a:r>
              <a:rPr lang="en-GB">
                <a:effectLst/>
                <a:latin typeface="Calibri" panose="020F0502020204030204" pitchFamily="34" charset="0"/>
              </a:rPr>
              <a:t> </a:t>
            </a:r>
            <a:r>
              <a:rPr lang="en-GB" err="1">
                <a:effectLst/>
                <a:latin typeface="Calibri" panose="020F0502020204030204" pitchFamily="34" charset="0"/>
              </a:rPr>
              <a:t>vel</a:t>
            </a:r>
            <a:r>
              <a:rPr lang="en-GB">
                <a:effectLst/>
                <a:latin typeface="Calibri" panose="020F0502020204030204" pitchFamily="34" charset="0"/>
              </a:rPr>
              <a:t> </a:t>
            </a:r>
            <a:r>
              <a:rPr lang="en-GB" err="1">
                <a:effectLst/>
                <a:latin typeface="Calibri" panose="020F0502020204030204" pitchFamily="34" charset="0"/>
              </a:rPr>
              <a:t>idene</a:t>
            </a:r>
            <a:r>
              <a:rPr lang="en-GB">
                <a:effectLst/>
                <a:latin typeface="Calibri" panose="020F0502020204030204" pitchFamily="34" charset="0"/>
              </a:rPr>
              <a:t> in </a:t>
            </a:r>
            <a:r>
              <a:rPr lang="en-GB" err="1">
                <a:effectLst/>
                <a:latin typeface="Calibri" panose="020F0502020204030204" pitchFamily="34" charset="0"/>
              </a:rPr>
              <a:t>eaque</a:t>
            </a:r>
            <a:r>
              <a:rPr lang="en-GB">
                <a:effectLst/>
                <a:latin typeface="Calibri" panose="020F0502020204030204" pitchFamily="34" charset="0"/>
              </a:rPr>
              <a:t> </a:t>
            </a:r>
            <a:r>
              <a:rPr lang="en-GB" err="1">
                <a:effectLst/>
                <a:latin typeface="Calibri" panose="020F0502020204030204" pitchFamily="34" charset="0"/>
              </a:rPr>
              <a:t>modio</a:t>
            </a:r>
            <a:r>
              <a:rPr lang="en-GB">
                <a:effectLst/>
                <a:latin typeface="Calibri" panose="020F0502020204030204" pitchFamily="34" charset="0"/>
              </a:rPr>
              <a:t>. Ut et </a:t>
            </a:r>
            <a:r>
              <a:rPr lang="en-GB" err="1">
                <a:effectLst/>
                <a:latin typeface="Calibri" panose="020F0502020204030204" pitchFamily="34" charset="0"/>
              </a:rPr>
              <a:t>aut</a:t>
            </a:r>
            <a:r>
              <a:rPr lang="en-GB">
                <a:effectLst/>
                <a:latin typeface="Calibri" panose="020F0502020204030204" pitchFamily="34" charset="0"/>
              </a:rPr>
              <a:t> </a:t>
            </a:r>
            <a:r>
              <a:rPr lang="en-GB" err="1">
                <a:effectLst/>
                <a:latin typeface="Calibri" panose="020F0502020204030204" pitchFamily="34" charset="0"/>
              </a:rPr>
              <a:t>moluptas</a:t>
            </a:r>
            <a:r>
              <a:rPr lang="en-GB">
                <a:effectLst/>
                <a:latin typeface="Calibri" panose="020F0502020204030204" pitchFamily="34" charset="0"/>
              </a:rPr>
              <a:t> </a:t>
            </a:r>
            <a:r>
              <a:rPr lang="en-GB" err="1">
                <a:effectLst/>
                <a:latin typeface="Calibri" panose="020F0502020204030204" pitchFamily="34" charset="0"/>
              </a:rPr>
              <a:t>doluptur</a:t>
            </a:r>
            <a:r>
              <a:rPr lang="en-GB">
                <a:effectLst/>
                <a:latin typeface="Calibri" panose="020F0502020204030204" pitchFamily="34" charset="0"/>
              </a:rPr>
              <a:t>?</a:t>
            </a:r>
          </a:p>
          <a:p>
            <a:r>
              <a:rPr lang="en-GB" err="1">
                <a:effectLst/>
                <a:latin typeface="Calibri" panose="020F0502020204030204" pitchFamily="34" charset="0"/>
              </a:rPr>
              <a:t>Otatur</a:t>
            </a:r>
            <a:r>
              <a:rPr lang="en-GB">
                <a:effectLst/>
                <a:latin typeface="Calibri" panose="020F0502020204030204" pitchFamily="34" charset="0"/>
              </a:rPr>
              <a:t> </a:t>
            </a:r>
            <a:r>
              <a:rPr lang="en-GB" err="1">
                <a:effectLst/>
                <a:latin typeface="Calibri" panose="020F0502020204030204" pitchFamily="34" charset="0"/>
              </a:rPr>
              <a:t>acea</a:t>
            </a:r>
            <a:r>
              <a:rPr lang="en-GB">
                <a:effectLst/>
                <a:latin typeface="Calibri" panose="020F0502020204030204" pitchFamily="34" charset="0"/>
              </a:rPr>
              <a:t> qui sum </a:t>
            </a:r>
            <a:r>
              <a:rPr lang="en-GB" err="1">
                <a:effectLst/>
                <a:latin typeface="Calibri" panose="020F0502020204030204" pitchFamily="34" charset="0"/>
              </a:rPr>
              <a:t>ipsa</a:t>
            </a:r>
            <a:r>
              <a:rPr lang="en-GB">
                <a:effectLst/>
                <a:latin typeface="Calibri" panose="020F0502020204030204" pitchFamily="34" charset="0"/>
              </a:rPr>
              <a:t> </a:t>
            </a:r>
            <a:r>
              <a:rPr lang="en-GB" err="1">
                <a:effectLst/>
                <a:latin typeface="Calibri" panose="020F0502020204030204" pitchFamily="34" charset="0"/>
              </a:rPr>
              <a:t>dolupta</a:t>
            </a:r>
            <a:r>
              <a:rPr lang="en-GB">
                <a:effectLst/>
                <a:latin typeface="Calibri" panose="020F0502020204030204" pitchFamily="34" charset="0"/>
              </a:rPr>
              <a:t> ne </a:t>
            </a:r>
            <a:r>
              <a:rPr lang="en-GB" err="1">
                <a:effectLst/>
                <a:latin typeface="Calibri" panose="020F0502020204030204" pitchFamily="34" charset="0"/>
              </a:rPr>
              <a:t>destecae</a:t>
            </a:r>
            <a:r>
              <a:rPr lang="en-GB">
                <a:effectLst/>
                <a:latin typeface="Calibri" panose="020F0502020204030204" pitchFamily="34" charset="0"/>
              </a:rPr>
              <a:t> </a:t>
            </a:r>
            <a:r>
              <a:rPr lang="en-GB" err="1">
                <a:effectLst/>
                <a:latin typeface="Calibri" panose="020F0502020204030204" pitchFamily="34" charset="0"/>
              </a:rPr>
              <a:t>doluptam</a:t>
            </a:r>
            <a:r>
              <a:rPr lang="en-GB">
                <a:effectLst/>
                <a:latin typeface="Calibri" panose="020F0502020204030204" pitchFamily="34" charset="0"/>
              </a:rPr>
              <a:t> </a:t>
            </a:r>
            <a:r>
              <a:rPr lang="en-GB" err="1">
                <a:effectLst/>
                <a:latin typeface="Calibri" panose="020F0502020204030204" pitchFamily="34" charset="0"/>
              </a:rPr>
              <a:t>nusam</a:t>
            </a:r>
            <a:r>
              <a:rPr lang="en-GB">
                <a:effectLst/>
                <a:latin typeface="Calibri" panose="020F0502020204030204" pitchFamily="34" charset="0"/>
              </a:rPr>
              <a:t> </a:t>
            </a:r>
            <a:r>
              <a:rPr lang="en-GB" err="1">
                <a:effectLst/>
                <a:latin typeface="Calibri" panose="020F0502020204030204" pitchFamily="34" charset="0"/>
              </a:rPr>
              <a:t>sintisc</a:t>
            </a:r>
            <a:r>
              <a:rPr lang="en-GB">
                <a:effectLst/>
                <a:latin typeface="Calibri" panose="020F0502020204030204" pitchFamily="34" charset="0"/>
              </a:rPr>
              <a:t> </a:t>
            </a:r>
            <a:r>
              <a:rPr lang="en-GB" err="1">
                <a:effectLst/>
                <a:latin typeface="Calibri" panose="020F0502020204030204" pitchFamily="34" charset="0"/>
              </a:rPr>
              <a:t>iumquid</a:t>
            </a:r>
            <a:r>
              <a:rPr lang="en-GB">
                <a:effectLst/>
                <a:latin typeface="Calibri" panose="020F0502020204030204" pitchFamily="34" charset="0"/>
              </a:rPr>
              <a:t> et a sus </a:t>
            </a:r>
            <a:r>
              <a:rPr lang="en-GB" err="1">
                <a:effectLst/>
                <a:latin typeface="Calibri" panose="020F0502020204030204" pitchFamily="34" charset="0"/>
              </a:rPr>
              <a:t>eos</a:t>
            </a:r>
            <a:r>
              <a:rPr lang="en-GB">
                <a:effectLst/>
                <a:latin typeface="Calibri" panose="020F0502020204030204" pitchFamily="34" charset="0"/>
              </a:rPr>
              <a:t> </a:t>
            </a:r>
            <a:r>
              <a:rPr lang="en-GB" err="1">
                <a:effectLst/>
                <a:latin typeface="Calibri" panose="020F0502020204030204" pitchFamily="34" charset="0"/>
              </a:rPr>
              <a:t>nes</a:t>
            </a:r>
            <a:r>
              <a:rPr lang="en-GB">
                <a:effectLst/>
                <a:latin typeface="Calibri" panose="020F0502020204030204" pitchFamily="34" charset="0"/>
              </a:rPr>
              <a:t> </a:t>
            </a:r>
            <a:r>
              <a:rPr lang="en-GB" err="1">
                <a:effectLst/>
                <a:latin typeface="Calibri" panose="020F0502020204030204" pitchFamily="34" charset="0"/>
              </a:rPr>
              <a:t>aute</a:t>
            </a:r>
            <a:r>
              <a:rPr lang="en-GB">
                <a:effectLst/>
                <a:latin typeface="Calibri" panose="020F0502020204030204" pitchFamily="34" charset="0"/>
              </a:rPr>
              <a:t> </a:t>
            </a:r>
            <a:r>
              <a:rPr lang="en-GB" err="1">
                <a:effectLst/>
                <a:latin typeface="Calibri" panose="020F0502020204030204" pitchFamily="34" charset="0"/>
              </a:rPr>
              <a:t>cuptaquo</a:t>
            </a:r>
            <a:r>
              <a:rPr lang="en-GB">
                <a:effectLst/>
                <a:latin typeface="Calibri" panose="020F0502020204030204" pitchFamily="34" charset="0"/>
              </a:rPr>
              <a:t> officium </a:t>
            </a:r>
            <a:r>
              <a:rPr lang="en-GB" err="1">
                <a:effectLst/>
                <a:latin typeface="Calibri" panose="020F0502020204030204" pitchFamily="34" charset="0"/>
              </a:rPr>
              <a:t>esequamet</a:t>
            </a:r>
            <a:r>
              <a:rPr lang="en-GB">
                <a:effectLst/>
                <a:latin typeface="Calibri" panose="020F0502020204030204" pitchFamily="34" charset="0"/>
              </a:rPr>
              <a:t> </a:t>
            </a:r>
            <a:r>
              <a:rPr lang="en-GB" err="1">
                <a:effectLst/>
                <a:latin typeface="Calibri" panose="020F0502020204030204" pitchFamily="34" charset="0"/>
              </a:rPr>
              <a:t>apicte</a:t>
            </a:r>
            <a:r>
              <a:rPr lang="en-GB">
                <a:effectLst/>
                <a:latin typeface="Calibri" panose="020F0502020204030204" pitchFamily="34" charset="0"/>
              </a:rPr>
              <a:t> </a:t>
            </a:r>
            <a:r>
              <a:rPr lang="en-GB" err="1">
                <a:effectLst/>
                <a:latin typeface="Calibri" panose="020F0502020204030204" pitchFamily="34" charset="0"/>
              </a:rPr>
              <a:t>quam</a:t>
            </a:r>
            <a:r>
              <a:rPr lang="en-GB">
                <a:effectLst/>
                <a:latin typeface="Calibri" panose="020F0502020204030204" pitchFamily="34" charset="0"/>
              </a:rPr>
              <a:t> </a:t>
            </a:r>
            <a:r>
              <a:rPr lang="en-GB" err="1">
                <a:effectLst/>
                <a:latin typeface="Calibri" panose="020F0502020204030204" pitchFamily="34" charset="0"/>
              </a:rPr>
              <a:t>eosa</a:t>
            </a:r>
            <a:r>
              <a:rPr lang="en-GB">
                <a:effectLst/>
                <a:latin typeface="Calibri" panose="020F0502020204030204" pitchFamily="34" charset="0"/>
              </a:rPr>
              <a:t> </a:t>
            </a:r>
            <a:r>
              <a:rPr lang="en-GB" err="1">
                <a:effectLst/>
                <a:latin typeface="Calibri" panose="020F0502020204030204" pitchFamily="34" charset="0"/>
              </a:rPr>
              <a:t>nonse</a:t>
            </a:r>
            <a:r>
              <a:rPr lang="en-GB">
                <a:effectLst/>
                <a:latin typeface="Calibri" panose="020F0502020204030204" pitchFamily="34" charset="0"/>
              </a:rPr>
              <a:t> </a:t>
            </a:r>
            <a:r>
              <a:rPr lang="en-GB" err="1">
                <a:effectLst/>
                <a:latin typeface="Calibri" panose="020F0502020204030204" pitchFamily="34" charset="0"/>
              </a:rPr>
              <a:t>susamet</a:t>
            </a:r>
            <a:r>
              <a:rPr lang="en-GB">
                <a:effectLst/>
                <a:latin typeface="Calibri" panose="020F0502020204030204" pitchFamily="34" charset="0"/>
              </a:rPr>
              <a:t> rem </a:t>
            </a:r>
            <a:r>
              <a:rPr lang="en-GB" err="1">
                <a:effectLst/>
                <a:latin typeface="Calibri" panose="020F0502020204030204" pitchFamily="34" charset="0"/>
              </a:rPr>
              <a:t>ilicient</a:t>
            </a:r>
            <a:r>
              <a:rPr lang="en-GB">
                <a:effectLst/>
                <a:latin typeface="Calibri" panose="020F0502020204030204" pitchFamily="34" charset="0"/>
              </a:rPr>
              <a:t> que </a:t>
            </a:r>
            <a:r>
              <a:rPr lang="en-GB" err="1">
                <a:effectLst/>
                <a:latin typeface="Calibri" panose="020F0502020204030204" pitchFamily="34" charset="0"/>
              </a:rPr>
              <a:t>alis</a:t>
            </a:r>
            <a:r>
              <a:rPr lang="en-GB">
                <a:effectLst/>
                <a:latin typeface="Calibri" panose="020F0502020204030204" pitchFamily="34" charset="0"/>
              </a:rPr>
              <a:t> </a:t>
            </a:r>
            <a:r>
              <a:rPr lang="en-GB" err="1">
                <a:effectLst/>
                <a:latin typeface="Calibri" panose="020F0502020204030204" pitchFamily="34" charset="0"/>
              </a:rPr>
              <a:t>elitat</a:t>
            </a:r>
            <a:r>
              <a:rPr lang="en-GB">
                <a:effectLst/>
                <a:latin typeface="Calibri" panose="020F0502020204030204" pitchFamily="34" charset="0"/>
              </a:rPr>
              <a:t>.</a:t>
            </a:r>
          </a:p>
        </p:txBody>
      </p:sp>
      <p:sp>
        <p:nvSpPr>
          <p:cNvPr id="3" name="Picture Placeholder 17">
            <a:extLst>
              <a:ext uri="{FF2B5EF4-FFF2-40B4-BE49-F238E27FC236}">
                <a16:creationId xmlns:a16="http://schemas.microsoft.com/office/drawing/2014/main" id="{4188E5DB-5DFE-2C6A-93BA-B5EEB710C6BA}"/>
              </a:ext>
            </a:extLst>
          </p:cNvPr>
          <p:cNvSpPr>
            <a:spLocks noGrp="1"/>
          </p:cNvSpPr>
          <p:nvPr>
            <p:ph type="pic" sz="quarter" idx="10" hasCustomPrompt="1"/>
          </p:nvPr>
        </p:nvSpPr>
        <p:spPr>
          <a:xfrm>
            <a:off x="7758763" y="1717473"/>
            <a:ext cx="3742097" cy="3742097"/>
          </a:xfrm>
          <a:prstGeom prst="ellipse">
            <a:avLst/>
          </a:prstGeom>
          <a:solidFill>
            <a:schemeClr val="bg1">
              <a:lumMod val="95000"/>
            </a:schemeClr>
          </a:solidFill>
          <a:ln w="50800">
            <a:solidFill>
              <a:schemeClr val="accent3"/>
            </a:solidFill>
          </a:ln>
        </p:spPr>
        <p:txBody>
          <a:bodyPr>
            <a:noAutofit/>
          </a:bodyPr>
          <a:lstStyle>
            <a:lvl1pPr marL="0" indent="0" algn="ctr">
              <a:buNone/>
              <a:defRPr sz="1400">
                <a:latin typeface="Calibri" panose="020F0502020204030204" pitchFamily="34" charset="0"/>
                <a:cs typeface="Calibri" panose="020F0502020204030204" pitchFamily="34" charset="0"/>
              </a:defRPr>
            </a:lvl1pPr>
          </a:lstStyle>
          <a:p>
            <a:r>
              <a:rPr lang="en-US"/>
              <a:t>Click the picture icon</a:t>
            </a:r>
            <a:br>
              <a:rPr lang="en-US"/>
            </a:br>
            <a:r>
              <a:rPr lang="en-US"/>
              <a:t>to place a picture in the circle. </a:t>
            </a:r>
            <a:br>
              <a:rPr lang="en-US"/>
            </a:br>
            <a:r>
              <a:rPr lang="en-US"/>
              <a:t>Use the crop function (right click &gt; crop) to resize and reposition the image</a:t>
            </a:r>
          </a:p>
        </p:txBody>
      </p:sp>
      <p:pic>
        <p:nvPicPr>
          <p:cNvPr id="4" name="Picture 3" descr="Logo&#10;&#10;Description automatically generated">
            <a:extLst>
              <a:ext uri="{FF2B5EF4-FFF2-40B4-BE49-F238E27FC236}">
                <a16:creationId xmlns:a16="http://schemas.microsoft.com/office/drawing/2014/main" id="{4DDB425A-4140-B3A4-1A5D-C51CAA546493}"/>
              </a:ext>
            </a:extLst>
          </p:cNvPr>
          <p:cNvPicPr>
            <a:picLocks noChangeAspect="1"/>
          </p:cNvPicPr>
          <p:nvPr userDrawn="1"/>
        </p:nvPicPr>
        <p:blipFill>
          <a:blip r:embed="rId2"/>
          <a:stretch>
            <a:fillRect/>
          </a:stretch>
        </p:blipFill>
        <p:spPr>
          <a:xfrm>
            <a:off x="10663417" y="5579969"/>
            <a:ext cx="1174118" cy="920877"/>
          </a:xfrm>
          <a:prstGeom prst="rect">
            <a:avLst/>
          </a:prstGeom>
        </p:spPr>
      </p:pic>
    </p:spTree>
    <p:extLst>
      <p:ext uri="{BB962C8B-B14F-4D97-AF65-F5344CB8AC3E}">
        <p14:creationId xmlns:p14="http://schemas.microsoft.com/office/powerpoint/2010/main" val="3899807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52523E3-AD77-938C-DD17-4CA50082DA1D}"/>
              </a:ext>
            </a:extLst>
          </p:cNvPr>
          <p:cNvCxnSpPr/>
          <p:nvPr userDrawn="1"/>
        </p:nvCxnSpPr>
        <p:spPr>
          <a:xfrm>
            <a:off x="381965" y="6226496"/>
            <a:ext cx="10106628" cy="0"/>
          </a:xfrm>
          <a:prstGeom prst="line">
            <a:avLst/>
          </a:prstGeom>
          <a:ln w="349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21">
            <a:extLst>
              <a:ext uri="{FF2B5EF4-FFF2-40B4-BE49-F238E27FC236}">
                <a16:creationId xmlns:a16="http://schemas.microsoft.com/office/drawing/2014/main" id="{B1AA7DB4-8CC0-A77A-282C-115FAE1C15BE}"/>
              </a:ext>
            </a:extLst>
          </p:cNvPr>
          <p:cNvSpPr>
            <a:spLocks noGrp="1"/>
          </p:cNvSpPr>
          <p:nvPr>
            <p:ph type="body" sz="quarter" idx="11" hasCustomPrompt="1"/>
          </p:nvPr>
        </p:nvSpPr>
        <p:spPr>
          <a:xfrm>
            <a:off x="551723" y="561031"/>
            <a:ext cx="11185005" cy="735331"/>
          </a:xfrm>
          <a:prstGeom prst="rect">
            <a:avLst/>
          </a:prstGeom>
        </p:spPr>
        <p:txBody>
          <a:bodyPr>
            <a:noAutofit/>
          </a:bodyPr>
          <a:lstStyle>
            <a:lvl1pPr marL="0" indent="0">
              <a:lnSpc>
                <a:spcPct val="90000"/>
              </a:lnSpc>
              <a:buNone/>
              <a:defRPr sz="4800" b="1" i="0">
                <a:solidFill>
                  <a:schemeClr val="bg2"/>
                </a:solidFill>
                <a:latin typeface="Calibri" panose="020F0502020204030204" pitchFamily="34" charset="0"/>
                <a:cs typeface="Calibri" panose="020F0502020204030204" pitchFamily="34" charset="0"/>
              </a:defRPr>
            </a:lvl1pPr>
          </a:lstStyle>
          <a:p>
            <a:pPr lvl="0"/>
            <a:r>
              <a:rPr lang="en-US"/>
              <a:t>Page Title Goes Here</a:t>
            </a:r>
          </a:p>
        </p:txBody>
      </p:sp>
      <p:sp>
        <p:nvSpPr>
          <p:cNvPr id="2" name="Text Placeholder 21">
            <a:extLst>
              <a:ext uri="{FF2B5EF4-FFF2-40B4-BE49-F238E27FC236}">
                <a16:creationId xmlns:a16="http://schemas.microsoft.com/office/drawing/2014/main" id="{F58B7B99-3140-96F6-0758-08100E84A5DA}"/>
              </a:ext>
            </a:extLst>
          </p:cNvPr>
          <p:cNvSpPr>
            <a:spLocks noGrp="1"/>
          </p:cNvSpPr>
          <p:nvPr>
            <p:ph type="body" sz="quarter" idx="14" hasCustomPrompt="1"/>
          </p:nvPr>
        </p:nvSpPr>
        <p:spPr>
          <a:xfrm>
            <a:off x="551723" y="1717473"/>
            <a:ext cx="11185005" cy="3698107"/>
          </a:xfrm>
          <a:prstGeom prst="rect">
            <a:avLst/>
          </a:prstGeom>
        </p:spPr>
        <p:txBody>
          <a:bodyPr>
            <a:noAutofit/>
          </a:bodyPr>
          <a:lstStyle>
            <a:lvl1pPr marL="342900" indent="-342900">
              <a:lnSpc>
                <a:spcPct val="90000"/>
              </a:lnSpc>
              <a:spcBef>
                <a:spcPts val="2000"/>
              </a:spcBef>
              <a:buClr>
                <a:schemeClr val="accent1"/>
              </a:buClr>
              <a:buFont typeface="Arial" panose="020B0604020202020204" pitchFamily="34" charset="0"/>
              <a:buChar char="•"/>
              <a:defRPr sz="2500" b="0" i="0">
                <a:solidFill>
                  <a:schemeClr val="tx1"/>
                </a:solidFill>
                <a:latin typeface="Calibri" panose="020F0502020204030204" pitchFamily="34" charset="0"/>
                <a:cs typeface="Calibri" panose="020F0502020204030204" pitchFamily="34" charset="0"/>
              </a:defRPr>
            </a:lvl1pPr>
          </a:lstStyle>
          <a:p>
            <a:r>
              <a:rPr lang="en-GB">
                <a:effectLst/>
                <a:latin typeface="Calibri" panose="020F0502020204030204" pitchFamily="34" charset="0"/>
              </a:rPr>
              <a:t>Es </a:t>
            </a:r>
            <a:r>
              <a:rPr lang="en-GB" err="1">
                <a:effectLst/>
                <a:latin typeface="Calibri" panose="020F0502020204030204" pitchFamily="34" charset="0"/>
              </a:rPr>
              <a:t>etur</a:t>
            </a:r>
            <a:r>
              <a:rPr lang="en-GB">
                <a:effectLst/>
                <a:latin typeface="Calibri" panose="020F0502020204030204" pitchFamily="34" charset="0"/>
              </a:rPr>
              <a:t>, </a:t>
            </a:r>
            <a:r>
              <a:rPr lang="en-GB" err="1">
                <a:effectLst/>
                <a:latin typeface="Calibri" panose="020F0502020204030204" pitchFamily="34" charset="0"/>
              </a:rPr>
              <a:t>ut</a:t>
            </a:r>
            <a:r>
              <a:rPr lang="en-GB">
                <a:effectLst/>
                <a:latin typeface="Calibri" panose="020F0502020204030204" pitchFamily="34" charset="0"/>
              </a:rPr>
              <a:t> </a:t>
            </a:r>
            <a:r>
              <a:rPr lang="en-GB" err="1">
                <a:effectLst/>
                <a:latin typeface="Calibri" panose="020F0502020204030204" pitchFamily="34" charset="0"/>
              </a:rPr>
              <a:t>aspelic</a:t>
            </a:r>
            <a:r>
              <a:rPr lang="en-GB">
                <a:effectLst/>
                <a:latin typeface="Calibri" panose="020F0502020204030204" pitchFamily="34" charset="0"/>
              </a:rPr>
              <a:t> </a:t>
            </a:r>
            <a:r>
              <a:rPr lang="en-GB" err="1">
                <a:effectLst/>
                <a:latin typeface="Calibri" panose="020F0502020204030204" pitchFamily="34" charset="0"/>
              </a:rPr>
              <a:t>ipiciet</a:t>
            </a:r>
            <a:r>
              <a:rPr lang="en-GB">
                <a:effectLst/>
                <a:latin typeface="Calibri" panose="020F0502020204030204" pitchFamily="34" charset="0"/>
              </a:rPr>
              <a:t> </a:t>
            </a:r>
            <a:r>
              <a:rPr lang="en-GB" err="1">
                <a:effectLst/>
                <a:latin typeface="Calibri" panose="020F0502020204030204" pitchFamily="34" charset="0"/>
              </a:rPr>
              <a:t>omnisseque</a:t>
            </a:r>
            <a:r>
              <a:rPr lang="en-GB">
                <a:effectLst/>
                <a:latin typeface="Calibri" panose="020F0502020204030204" pitchFamily="34" charset="0"/>
              </a:rPr>
              <a:t> nit a </a:t>
            </a:r>
            <a:r>
              <a:rPr lang="en-GB" err="1">
                <a:effectLst/>
                <a:latin typeface="Calibri" panose="020F0502020204030204" pitchFamily="34" charset="0"/>
              </a:rPr>
              <a:t>voluptae</a:t>
            </a:r>
            <a:r>
              <a:rPr lang="en-GB">
                <a:effectLst/>
                <a:latin typeface="Calibri" panose="020F0502020204030204" pitchFamily="34" charset="0"/>
              </a:rPr>
              <a:t> </a:t>
            </a:r>
            <a:r>
              <a:rPr lang="en-GB" err="1">
                <a:effectLst/>
                <a:latin typeface="Calibri" panose="020F0502020204030204" pitchFamily="34" charset="0"/>
              </a:rPr>
              <a:t>voluptaquam</a:t>
            </a:r>
            <a:r>
              <a:rPr lang="en-GB">
                <a:effectLst/>
                <a:latin typeface="Calibri" panose="020F0502020204030204" pitchFamily="34" charset="0"/>
              </a:rPr>
              <a:t> </a:t>
            </a:r>
            <a:r>
              <a:rPr lang="en-GB" err="1">
                <a:effectLst/>
                <a:latin typeface="Calibri" panose="020F0502020204030204" pitchFamily="34" charset="0"/>
              </a:rPr>
              <a:t>voluptist</a:t>
            </a:r>
            <a:r>
              <a:rPr lang="en-GB">
                <a:effectLst/>
                <a:latin typeface="Calibri" panose="020F0502020204030204" pitchFamily="34" charset="0"/>
              </a:rPr>
              <a:t>, qui </a:t>
            </a:r>
            <a:r>
              <a:rPr lang="en-GB" err="1">
                <a:effectLst/>
                <a:latin typeface="Calibri" panose="020F0502020204030204" pitchFamily="34" charset="0"/>
              </a:rPr>
              <a:t>dolupid</a:t>
            </a:r>
            <a:r>
              <a:rPr lang="en-GB">
                <a:effectLst/>
                <a:latin typeface="Calibri" panose="020F0502020204030204" pitchFamily="34" charset="0"/>
              </a:rPr>
              <a:t> </a:t>
            </a:r>
            <a:r>
              <a:rPr lang="en-GB" err="1">
                <a:effectLst/>
                <a:latin typeface="Calibri" panose="020F0502020204030204" pitchFamily="34" charset="0"/>
              </a:rPr>
              <a:t>modition</a:t>
            </a:r>
            <a:r>
              <a:rPr lang="en-GB">
                <a:effectLst/>
                <a:latin typeface="Calibri" panose="020F0502020204030204" pitchFamily="34" charset="0"/>
              </a:rPr>
              <a:t> </a:t>
            </a:r>
            <a:r>
              <a:rPr lang="en-GB" err="1">
                <a:effectLst/>
                <a:latin typeface="Calibri" panose="020F0502020204030204" pitchFamily="34" charset="0"/>
              </a:rPr>
              <a:t>nonsernam</a:t>
            </a:r>
            <a:r>
              <a:rPr lang="en-GB">
                <a:effectLst/>
                <a:latin typeface="Calibri" panose="020F0502020204030204" pitchFamily="34" charset="0"/>
              </a:rPr>
              <a:t> </a:t>
            </a:r>
            <a:r>
              <a:rPr lang="en-GB" err="1">
                <a:effectLst/>
                <a:latin typeface="Calibri" panose="020F0502020204030204" pitchFamily="34" charset="0"/>
              </a:rPr>
              <a:t>vel</a:t>
            </a:r>
            <a:r>
              <a:rPr lang="en-GB">
                <a:effectLst/>
                <a:latin typeface="Calibri" panose="020F0502020204030204" pitchFamily="34" charset="0"/>
              </a:rPr>
              <a:t> </a:t>
            </a:r>
            <a:r>
              <a:rPr lang="en-GB" err="1">
                <a:effectLst/>
                <a:latin typeface="Calibri" panose="020F0502020204030204" pitchFamily="34" charset="0"/>
              </a:rPr>
              <a:t>molorepta</a:t>
            </a:r>
            <a:r>
              <a:rPr lang="en-GB">
                <a:effectLst/>
                <a:latin typeface="Calibri" panose="020F0502020204030204" pitchFamily="34" charset="0"/>
              </a:rPr>
              <a:t> </a:t>
            </a:r>
            <a:r>
              <a:rPr lang="en-GB" err="1">
                <a:effectLst/>
                <a:latin typeface="Calibri" panose="020F0502020204030204" pitchFamily="34" charset="0"/>
              </a:rPr>
              <a:t>comniscid</a:t>
            </a:r>
            <a:r>
              <a:rPr lang="en-GB">
                <a:effectLst/>
                <a:latin typeface="Calibri" panose="020F0502020204030204" pitchFamily="34" charset="0"/>
              </a:rPr>
              <a:t>.</a:t>
            </a:r>
          </a:p>
          <a:p>
            <a:r>
              <a:rPr lang="en-GB">
                <a:effectLst/>
                <a:latin typeface="Calibri" panose="020F0502020204030204" pitchFamily="34" charset="0"/>
              </a:rPr>
              <a:t>Es </a:t>
            </a:r>
            <a:r>
              <a:rPr lang="en-GB" err="1">
                <a:effectLst/>
                <a:latin typeface="Calibri" panose="020F0502020204030204" pitchFamily="34" charset="0"/>
              </a:rPr>
              <a:t>etur</a:t>
            </a:r>
            <a:r>
              <a:rPr lang="en-GB">
                <a:effectLst/>
                <a:latin typeface="Calibri" panose="020F0502020204030204" pitchFamily="34" charset="0"/>
              </a:rPr>
              <a:t>, </a:t>
            </a:r>
            <a:r>
              <a:rPr lang="en-GB" err="1">
                <a:effectLst/>
                <a:latin typeface="Calibri" panose="020F0502020204030204" pitchFamily="34" charset="0"/>
              </a:rPr>
              <a:t>ut</a:t>
            </a:r>
            <a:r>
              <a:rPr lang="en-GB">
                <a:effectLst/>
                <a:latin typeface="Calibri" panose="020F0502020204030204" pitchFamily="34" charset="0"/>
              </a:rPr>
              <a:t> </a:t>
            </a:r>
            <a:r>
              <a:rPr lang="en-GB" err="1">
                <a:effectLst/>
                <a:latin typeface="Calibri" panose="020F0502020204030204" pitchFamily="34" charset="0"/>
              </a:rPr>
              <a:t>aspelic</a:t>
            </a:r>
            <a:r>
              <a:rPr lang="en-GB">
                <a:effectLst/>
                <a:latin typeface="Calibri" panose="020F0502020204030204" pitchFamily="34" charset="0"/>
              </a:rPr>
              <a:t> </a:t>
            </a:r>
            <a:r>
              <a:rPr lang="en-GB" err="1">
                <a:effectLst/>
                <a:latin typeface="Calibri" panose="020F0502020204030204" pitchFamily="34" charset="0"/>
              </a:rPr>
              <a:t>ipiciet</a:t>
            </a:r>
            <a:r>
              <a:rPr lang="en-GB">
                <a:effectLst/>
                <a:latin typeface="Calibri" panose="020F0502020204030204" pitchFamily="34" charset="0"/>
              </a:rPr>
              <a:t> </a:t>
            </a:r>
            <a:r>
              <a:rPr lang="en-GB" err="1">
                <a:effectLst/>
                <a:latin typeface="Calibri" panose="020F0502020204030204" pitchFamily="34" charset="0"/>
              </a:rPr>
              <a:t>omnisseque</a:t>
            </a:r>
            <a:r>
              <a:rPr lang="en-GB">
                <a:effectLst/>
                <a:latin typeface="Calibri" panose="020F0502020204030204" pitchFamily="34" charset="0"/>
              </a:rPr>
              <a:t> nit a </a:t>
            </a:r>
            <a:r>
              <a:rPr lang="en-GB" err="1">
                <a:effectLst/>
                <a:latin typeface="Calibri" panose="020F0502020204030204" pitchFamily="34" charset="0"/>
              </a:rPr>
              <a:t>voluptae</a:t>
            </a:r>
            <a:r>
              <a:rPr lang="en-GB">
                <a:effectLst/>
                <a:latin typeface="Calibri" panose="020F0502020204030204" pitchFamily="34" charset="0"/>
              </a:rPr>
              <a:t> </a:t>
            </a:r>
            <a:r>
              <a:rPr lang="en-GB" err="1">
                <a:effectLst/>
                <a:latin typeface="Calibri" panose="020F0502020204030204" pitchFamily="34" charset="0"/>
              </a:rPr>
              <a:t>voluptaquam</a:t>
            </a:r>
            <a:r>
              <a:rPr lang="en-GB">
                <a:effectLst/>
                <a:latin typeface="Calibri" panose="020F0502020204030204" pitchFamily="34" charset="0"/>
              </a:rPr>
              <a:t> </a:t>
            </a:r>
            <a:r>
              <a:rPr lang="en-GB" err="1">
                <a:effectLst/>
                <a:latin typeface="Calibri" panose="020F0502020204030204" pitchFamily="34" charset="0"/>
              </a:rPr>
              <a:t>voluptist</a:t>
            </a:r>
            <a:r>
              <a:rPr lang="en-GB">
                <a:effectLst/>
                <a:latin typeface="Calibri" panose="020F0502020204030204" pitchFamily="34" charset="0"/>
              </a:rPr>
              <a:t>, qui </a:t>
            </a:r>
            <a:r>
              <a:rPr lang="en-GB" err="1">
                <a:effectLst/>
                <a:latin typeface="Calibri" panose="020F0502020204030204" pitchFamily="34" charset="0"/>
              </a:rPr>
              <a:t>dolupid</a:t>
            </a:r>
            <a:r>
              <a:rPr lang="en-GB">
                <a:effectLst/>
                <a:latin typeface="Calibri" panose="020F0502020204030204" pitchFamily="34" charset="0"/>
              </a:rPr>
              <a:t> </a:t>
            </a:r>
            <a:r>
              <a:rPr lang="en-GB" err="1">
                <a:effectLst/>
                <a:latin typeface="Calibri" panose="020F0502020204030204" pitchFamily="34" charset="0"/>
              </a:rPr>
              <a:t>modition</a:t>
            </a:r>
            <a:r>
              <a:rPr lang="en-GB">
                <a:effectLst/>
                <a:latin typeface="Calibri" panose="020F0502020204030204" pitchFamily="34" charset="0"/>
              </a:rPr>
              <a:t> </a:t>
            </a:r>
            <a:r>
              <a:rPr lang="en-GB" err="1">
                <a:effectLst/>
                <a:latin typeface="Calibri" panose="020F0502020204030204" pitchFamily="34" charset="0"/>
              </a:rPr>
              <a:t>nonsernam</a:t>
            </a:r>
            <a:r>
              <a:rPr lang="en-GB">
                <a:effectLst/>
                <a:latin typeface="Calibri" panose="020F0502020204030204" pitchFamily="34" charset="0"/>
              </a:rPr>
              <a:t> </a:t>
            </a:r>
            <a:r>
              <a:rPr lang="en-GB" err="1">
                <a:effectLst/>
                <a:latin typeface="Calibri" panose="020F0502020204030204" pitchFamily="34" charset="0"/>
              </a:rPr>
              <a:t>vel</a:t>
            </a:r>
            <a:r>
              <a:rPr lang="en-GB">
                <a:effectLst/>
                <a:latin typeface="Calibri" panose="020F0502020204030204" pitchFamily="34" charset="0"/>
              </a:rPr>
              <a:t> </a:t>
            </a:r>
            <a:r>
              <a:rPr lang="en-GB" err="1">
                <a:effectLst/>
                <a:latin typeface="Calibri" panose="020F0502020204030204" pitchFamily="34" charset="0"/>
              </a:rPr>
              <a:t>molorepta</a:t>
            </a:r>
            <a:r>
              <a:rPr lang="en-GB">
                <a:effectLst/>
                <a:latin typeface="Calibri" panose="020F0502020204030204" pitchFamily="34" charset="0"/>
              </a:rPr>
              <a:t> </a:t>
            </a:r>
            <a:r>
              <a:rPr lang="en-GB" err="1">
                <a:effectLst/>
                <a:latin typeface="Calibri" panose="020F0502020204030204" pitchFamily="34" charset="0"/>
              </a:rPr>
              <a:t>comniscid</a:t>
            </a:r>
            <a:r>
              <a:rPr lang="en-GB">
                <a:effectLst/>
                <a:latin typeface="Calibri" panose="020F0502020204030204" pitchFamily="34" charset="0"/>
              </a:rPr>
              <a:t>.</a:t>
            </a:r>
          </a:p>
          <a:p>
            <a:r>
              <a:rPr lang="en-GB">
                <a:effectLst/>
                <a:latin typeface="Calibri" panose="020F0502020204030204" pitchFamily="34" charset="0"/>
              </a:rPr>
              <a:t>Es </a:t>
            </a:r>
            <a:r>
              <a:rPr lang="en-GB" err="1">
                <a:effectLst/>
                <a:latin typeface="Calibri" panose="020F0502020204030204" pitchFamily="34" charset="0"/>
              </a:rPr>
              <a:t>etur</a:t>
            </a:r>
            <a:r>
              <a:rPr lang="en-GB">
                <a:effectLst/>
                <a:latin typeface="Calibri" panose="020F0502020204030204" pitchFamily="34" charset="0"/>
              </a:rPr>
              <a:t>, </a:t>
            </a:r>
            <a:r>
              <a:rPr lang="en-GB" err="1">
                <a:effectLst/>
                <a:latin typeface="Calibri" panose="020F0502020204030204" pitchFamily="34" charset="0"/>
              </a:rPr>
              <a:t>ut</a:t>
            </a:r>
            <a:r>
              <a:rPr lang="en-GB">
                <a:effectLst/>
                <a:latin typeface="Calibri" panose="020F0502020204030204" pitchFamily="34" charset="0"/>
              </a:rPr>
              <a:t> </a:t>
            </a:r>
            <a:r>
              <a:rPr lang="en-GB" err="1">
                <a:effectLst/>
                <a:latin typeface="Calibri" panose="020F0502020204030204" pitchFamily="34" charset="0"/>
              </a:rPr>
              <a:t>aspelic</a:t>
            </a:r>
            <a:r>
              <a:rPr lang="en-GB">
                <a:effectLst/>
                <a:latin typeface="Calibri" panose="020F0502020204030204" pitchFamily="34" charset="0"/>
              </a:rPr>
              <a:t> </a:t>
            </a:r>
            <a:r>
              <a:rPr lang="en-GB" err="1">
                <a:effectLst/>
                <a:latin typeface="Calibri" panose="020F0502020204030204" pitchFamily="34" charset="0"/>
              </a:rPr>
              <a:t>ipiciet</a:t>
            </a:r>
            <a:r>
              <a:rPr lang="en-GB">
                <a:effectLst/>
                <a:latin typeface="Calibri" panose="020F0502020204030204" pitchFamily="34" charset="0"/>
              </a:rPr>
              <a:t> </a:t>
            </a:r>
            <a:r>
              <a:rPr lang="en-GB" err="1">
                <a:effectLst/>
                <a:latin typeface="Calibri" panose="020F0502020204030204" pitchFamily="34" charset="0"/>
              </a:rPr>
              <a:t>omnisseque</a:t>
            </a:r>
            <a:r>
              <a:rPr lang="en-GB">
                <a:effectLst/>
                <a:latin typeface="Calibri" panose="020F0502020204030204" pitchFamily="34" charset="0"/>
              </a:rPr>
              <a:t> nit a </a:t>
            </a:r>
            <a:r>
              <a:rPr lang="en-GB" err="1">
                <a:effectLst/>
                <a:latin typeface="Calibri" panose="020F0502020204030204" pitchFamily="34" charset="0"/>
              </a:rPr>
              <a:t>voluptae</a:t>
            </a:r>
            <a:r>
              <a:rPr lang="en-GB">
                <a:effectLst/>
                <a:latin typeface="Calibri" panose="020F0502020204030204" pitchFamily="34" charset="0"/>
              </a:rPr>
              <a:t> </a:t>
            </a:r>
            <a:r>
              <a:rPr lang="en-GB" err="1">
                <a:effectLst/>
                <a:latin typeface="Calibri" panose="020F0502020204030204" pitchFamily="34" charset="0"/>
              </a:rPr>
              <a:t>voluptaquam</a:t>
            </a:r>
            <a:r>
              <a:rPr lang="en-GB">
                <a:effectLst/>
                <a:latin typeface="Calibri" panose="020F0502020204030204" pitchFamily="34" charset="0"/>
              </a:rPr>
              <a:t> </a:t>
            </a:r>
            <a:r>
              <a:rPr lang="en-GB" err="1">
                <a:effectLst/>
                <a:latin typeface="Calibri" panose="020F0502020204030204" pitchFamily="34" charset="0"/>
              </a:rPr>
              <a:t>voluptist</a:t>
            </a:r>
            <a:r>
              <a:rPr lang="en-GB">
                <a:effectLst/>
                <a:latin typeface="Calibri" panose="020F0502020204030204" pitchFamily="34" charset="0"/>
              </a:rPr>
              <a:t>, qui </a:t>
            </a:r>
            <a:r>
              <a:rPr lang="en-GB" err="1">
                <a:effectLst/>
                <a:latin typeface="Calibri" panose="020F0502020204030204" pitchFamily="34" charset="0"/>
              </a:rPr>
              <a:t>dolupid</a:t>
            </a:r>
            <a:r>
              <a:rPr lang="en-GB">
                <a:effectLst/>
                <a:latin typeface="Calibri" panose="020F0502020204030204" pitchFamily="34" charset="0"/>
              </a:rPr>
              <a:t> </a:t>
            </a:r>
            <a:r>
              <a:rPr lang="en-GB" err="1">
                <a:effectLst/>
                <a:latin typeface="Calibri" panose="020F0502020204030204" pitchFamily="34" charset="0"/>
              </a:rPr>
              <a:t>modition</a:t>
            </a:r>
            <a:r>
              <a:rPr lang="en-GB">
                <a:effectLst/>
                <a:latin typeface="Calibri" panose="020F0502020204030204" pitchFamily="34" charset="0"/>
              </a:rPr>
              <a:t> </a:t>
            </a:r>
            <a:r>
              <a:rPr lang="en-GB" err="1">
                <a:effectLst/>
                <a:latin typeface="Calibri" panose="020F0502020204030204" pitchFamily="34" charset="0"/>
              </a:rPr>
              <a:t>nonsernam</a:t>
            </a:r>
            <a:r>
              <a:rPr lang="en-GB">
                <a:effectLst/>
                <a:latin typeface="Calibri" panose="020F0502020204030204" pitchFamily="34" charset="0"/>
              </a:rPr>
              <a:t> </a:t>
            </a:r>
            <a:r>
              <a:rPr lang="en-GB" err="1">
                <a:effectLst/>
                <a:latin typeface="Calibri" panose="020F0502020204030204" pitchFamily="34" charset="0"/>
              </a:rPr>
              <a:t>vel</a:t>
            </a:r>
            <a:r>
              <a:rPr lang="en-GB">
                <a:effectLst/>
                <a:latin typeface="Calibri" panose="020F0502020204030204" pitchFamily="34" charset="0"/>
              </a:rPr>
              <a:t> </a:t>
            </a:r>
            <a:r>
              <a:rPr lang="en-GB" err="1">
                <a:effectLst/>
                <a:latin typeface="Calibri" panose="020F0502020204030204" pitchFamily="34" charset="0"/>
              </a:rPr>
              <a:t>molorepta</a:t>
            </a:r>
            <a:r>
              <a:rPr lang="en-GB">
                <a:effectLst/>
                <a:latin typeface="Calibri" panose="020F0502020204030204" pitchFamily="34" charset="0"/>
              </a:rPr>
              <a:t> </a:t>
            </a:r>
            <a:r>
              <a:rPr lang="en-GB" err="1">
                <a:effectLst/>
                <a:latin typeface="Calibri" panose="020F0502020204030204" pitchFamily="34" charset="0"/>
              </a:rPr>
              <a:t>comniscid</a:t>
            </a:r>
            <a:r>
              <a:rPr lang="en-GB">
                <a:effectLst/>
                <a:latin typeface="Calibri" panose="020F0502020204030204" pitchFamily="34" charset="0"/>
              </a:rPr>
              <a:t>.</a:t>
            </a:r>
          </a:p>
          <a:p>
            <a:r>
              <a:rPr lang="en-GB">
                <a:effectLst/>
                <a:latin typeface="Calibri" panose="020F0502020204030204" pitchFamily="34" charset="0"/>
              </a:rPr>
              <a:t>Es </a:t>
            </a:r>
            <a:r>
              <a:rPr lang="en-GB" err="1">
                <a:effectLst/>
                <a:latin typeface="Calibri" panose="020F0502020204030204" pitchFamily="34" charset="0"/>
              </a:rPr>
              <a:t>etur</a:t>
            </a:r>
            <a:r>
              <a:rPr lang="en-GB">
                <a:effectLst/>
                <a:latin typeface="Calibri" panose="020F0502020204030204" pitchFamily="34" charset="0"/>
              </a:rPr>
              <a:t>, </a:t>
            </a:r>
            <a:r>
              <a:rPr lang="en-GB" err="1">
                <a:effectLst/>
                <a:latin typeface="Calibri" panose="020F0502020204030204" pitchFamily="34" charset="0"/>
              </a:rPr>
              <a:t>ut</a:t>
            </a:r>
            <a:r>
              <a:rPr lang="en-GB">
                <a:effectLst/>
                <a:latin typeface="Calibri" panose="020F0502020204030204" pitchFamily="34" charset="0"/>
              </a:rPr>
              <a:t> </a:t>
            </a:r>
            <a:r>
              <a:rPr lang="en-GB" err="1">
                <a:effectLst/>
                <a:latin typeface="Calibri" panose="020F0502020204030204" pitchFamily="34" charset="0"/>
              </a:rPr>
              <a:t>aspelic</a:t>
            </a:r>
            <a:r>
              <a:rPr lang="en-GB">
                <a:effectLst/>
                <a:latin typeface="Calibri" panose="020F0502020204030204" pitchFamily="34" charset="0"/>
              </a:rPr>
              <a:t> </a:t>
            </a:r>
            <a:r>
              <a:rPr lang="en-GB" err="1">
                <a:effectLst/>
                <a:latin typeface="Calibri" panose="020F0502020204030204" pitchFamily="34" charset="0"/>
              </a:rPr>
              <a:t>ipiciet</a:t>
            </a:r>
            <a:r>
              <a:rPr lang="en-GB">
                <a:effectLst/>
                <a:latin typeface="Calibri" panose="020F0502020204030204" pitchFamily="34" charset="0"/>
              </a:rPr>
              <a:t> </a:t>
            </a:r>
            <a:r>
              <a:rPr lang="en-GB" err="1">
                <a:effectLst/>
                <a:latin typeface="Calibri" panose="020F0502020204030204" pitchFamily="34" charset="0"/>
              </a:rPr>
              <a:t>omnisseque</a:t>
            </a:r>
            <a:r>
              <a:rPr lang="en-GB">
                <a:effectLst/>
                <a:latin typeface="Calibri" panose="020F0502020204030204" pitchFamily="34" charset="0"/>
              </a:rPr>
              <a:t> nit a </a:t>
            </a:r>
            <a:r>
              <a:rPr lang="en-GB" err="1">
                <a:effectLst/>
                <a:latin typeface="Calibri" panose="020F0502020204030204" pitchFamily="34" charset="0"/>
              </a:rPr>
              <a:t>voluptae</a:t>
            </a:r>
            <a:r>
              <a:rPr lang="en-GB">
                <a:effectLst/>
                <a:latin typeface="Calibri" panose="020F0502020204030204" pitchFamily="34" charset="0"/>
              </a:rPr>
              <a:t> </a:t>
            </a:r>
            <a:r>
              <a:rPr lang="en-GB" err="1">
                <a:effectLst/>
                <a:latin typeface="Calibri" panose="020F0502020204030204" pitchFamily="34" charset="0"/>
              </a:rPr>
              <a:t>voluptaquam</a:t>
            </a:r>
            <a:r>
              <a:rPr lang="en-GB">
                <a:effectLst/>
                <a:latin typeface="Calibri" panose="020F0502020204030204" pitchFamily="34" charset="0"/>
              </a:rPr>
              <a:t> </a:t>
            </a:r>
            <a:r>
              <a:rPr lang="en-GB" err="1">
                <a:effectLst/>
                <a:latin typeface="Calibri" panose="020F0502020204030204" pitchFamily="34" charset="0"/>
              </a:rPr>
              <a:t>voluptist</a:t>
            </a:r>
            <a:r>
              <a:rPr lang="en-GB">
                <a:effectLst/>
                <a:latin typeface="Calibri" panose="020F0502020204030204" pitchFamily="34" charset="0"/>
              </a:rPr>
              <a:t>, qui </a:t>
            </a:r>
            <a:r>
              <a:rPr lang="en-GB" err="1">
                <a:effectLst/>
                <a:latin typeface="Calibri" panose="020F0502020204030204" pitchFamily="34" charset="0"/>
              </a:rPr>
              <a:t>dolupid</a:t>
            </a:r>
            <a:r>
              <a:rPr lang="en-GB">
                <a:effectLst/>
                <a:latin typeface="Calibri" panose="020F0502020204030204" pitchFamily="34" charset="0"/>
              </a:rPr>
              <a:t> </a:t>
            </a:r>
            <a:r>
              <a:rPr lang="en-GB" err="1">
                <a:effectLst/>
                <a:latin typeface="Calibri" panose="020F0502020204030204" pitchFamily="34" charset="0"/>
              </a:rPr>
              <a:t>modition</a:t>
            </a:r>
            <a:r>
              <a:rPr lang="en-GB">
                <a:effectLst/>
                <a:latin typeface="Calibri" panose="020F0502020204030204" pitchFamily="34" charset="0"/>
              </a:rPr>
              <a:t> </a:t>
            </a:r>
            <a:r>
              <a:rPr lang="en-GB" err="1">
                <a:effectLst/>
                <a:latin typeface="Calibri" panose="020F0502020204030204" pitchFamily="34" charset="0"/>
              </a:rPr>
              <a:t>nonsernam</a:t>
            </a:r>
            <a:r>
              <a:rPr lang="en-GB">
                <a:effectLst/>
                <a:latin typeface="Calibri" panose="020F0502020204030204" pitchFamily="34" charset="0"/>
              </a:rPr>
              <a:t> </a:t>
            </a:r>
            <a:r>
              <a:rPr lang="en-GB" err="1">
                <a:effectLst/>
                <a:latin typeface="Calibri" panose="020F0502020204030204" pitchFamily="34" charset="0"/>
              </a:rPr>
              <a:t>vel</a:t>
            </a:r>
            <a:r>
              <a:rPr lang="en-GB">
                <a:effectLst/>
                <a:latin typeface="Calibri" panose="020F0502020204030204" pitchFamily="34" charset="0"/>
              </a:rPr>
              <a:t> </a:t>
            </a:r>
            <a:r>
              <a:rPr lang="en-GB" err="1">
                <a:effectLst/>
                <a:latin typeface="Calibri" panose="020F0502020204030204" pitchFamily="34" charset="0"/>
              </a:rPr>
              <a:t>molorepta</a:t>
            </a:r>
            <a:r>
              <a:rPr lang="en-GB">
                <a:effectLst/>
                <a:latin typeface="Calibri" panose="020F0502020204030204" pitchFamily="34" charset="0"/>
              </a:rPr>
              <a:t> </a:t>
            </a:r>
            <a:r>
              <a:rPr lang="en-GB" err="1">
                <a:effectLst/>
                <a:latin typeface="Calibri" panose="020F0502020204030204" pitchFamily="34" charset="0"/>
              </a:rPr>
              <a:t>comniscid</a:t>
            </a:r>
            <a:r>
              <a:rPr lang="en-GB">
                <a:effectLst/>
                <a:latin typeface="Calibri" panose="020F0502020204030204" pitchFamily="34" charset="0"/>
              </a:rPr>
              <a:t>.</a:t>
            </a:r>
          </a:p>
        </p:txBody>
      </p:sp>
      <p:pic>
        <p:nvPicPr>
          <p:cNvPr id="3" name="Picture 2" descr="Logo&#10;&#10;Description automatically generated">
            <a:extLst>
              <a:ext uri="{FF2B5EF4-FFF2-40B4-BE49-F238E27FC236}">
                <a16:creationId xmlns:a16="http://schemas.microsoft.com/office/drawing/2014/main" id="{A8D49456-4059-00F9-5AD4-DB96FC25CF3A}"/>
              </a:ext>
            </a:extLst>
          </p:cNvPr>
          <p:cNvPicPr>
            <a:picLocks noChangeAspect="1"/>
          </p:cNvPicPr>
          <p:nvPr userDrawn="1"/>
        </p:nvPicPr>
        <p:blipFill>
          <a:blip r:embed="rId2"/>
          <a:stretch>
            <a:fillRect/>
          </a:stretch>
        </p:blipFill>
        <p:spPr>
          <a:xfrm>
            <a:off x="10663417" y="5579969"/>
            <a:ext cx="1174118" cy="920877"/>
          </a:xfrm>
          <a:prstGeom prst="rect">
            <a:avLst/>
          </a:prstGeom>
        </p:spPr>
      </p:pic>
    </p:spTree>
    <p:extLst>
      <p:ext uri="{BB962C8B-B14F-4D97-AF65-F5344CB8AC3E}">
        <p14:creationId xmlns:p14="http://schemas.microsoft.com/office/powerpoint/2010/main" val="137075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Image White Logo">
    <p:spTree>
      <p:nvGrpSpPr>
        <p:cNvPr id="1" name=""/>
        <p:cNvGrpSpPr/>
        <p:nvPr/>
      </p:nvGrpSpPr>
      <p:grpSpPr>
        <a:xfrm>
          <a:off x="0" y="0"/>
          <a:ext cx="0" cy="0"/>
          <a:chOff x="0" y="0"/>
          <a:chExt cx="0" cy="0"/>
        </a:xfrm>
      </p:grpSpPr>
      <p:sp>
        <p:nvSpPr>
          <p:cNvPr id="11" name="Picture Placeholder 17">
            <a:extLst>
              <a:ext uri="{FF2B5EF4-FFF2-40B4-BE49-F238E27FC236}">
                <a16:creationId xmlns:a16="http://schemas.microsoft.com/office/drawing/2014/main" id="{A4B7BDD1-7843-9E23-83A1-5F8122574EDF}"/>
              </a:ext>
            </a:extLst>
          </p:cNvPr>
          <p:cNvSpPr>
            <a:spLocks noGrp="1"/>
          </p:cNvSpPr>
          <p:nvPr>
            <p:ph type="pic" sz="quarter" idx="10" hasCustomPrompt="1"/>
          </p:nvPr>
        </p:nvSpPr>
        <p:spPr>
          <a:xfrm>
            <a:off x="0" y="0"/>
            <a:ext cx="12192000" cy="6858000"/>
          </a:xfrm>
          <a:prstGeom prst="rect">
            <a:avLst/>
          </a:prstGeom>
          <a:solidFill>
            <a:schemeClr val="tx1">
              <a:lumMod val="85000"/>
              <a:lumOff val="15000"/>
            </a:schemeClr>
          </a:solidFill>
          <a:ln w="50800">
            <a:noFill/>
          </a:ln>
        </p:spPr>
        <p:txBody>
          <a:bodyPr>
            <a:noAutofit/>
          </a:bodyPr>
          <a:lstStyle>
            <a:lvl1pPr marL="0" indent="0" algn="r">
              <a:buNone/>
              <a:defRPr sz="2400">
                <a:solidFill>
                  <a:schemeClr val="bg1"/>
                </a:solidFill>
                <a:latin typeface="Calibri" panose="020F0502020204030204" pitchFamily="34" charset="0"/>
                <a:cs typeface="Calibri" panose="020F0502020204030204" pitchFamily="34" charset="0"/>
              </a:defRPr>
            </a:lvl1pPr>
          </a:lstStyle>
          <a:p>
            <a:r>
              <a:rPr lang="en-US"/>
              <a:t>Click the picture icon to place a picture in the circle. </a:t>
            </a:r>
            <a:br>
              <a:rPr lang="en-US"/>
            </a:br>
            <a:r>
              <a:rPr lang="en-US"/>
              <a:t>Use the crop function (right click &gt; crop) </a:t>
            </a:r>
            <a:br>
              <a:rPr lang="en-US"/>
            </a:br>
            <a:r>
              <a:rPr lang="en-US"/>
              <a:t>to resize and reposition the image</a:t>
            </a:r>
          </a:p>
        </p:txBody>
      </p:sp>
    </p:spTree>
    <p:extLst>
      <p:ext uri="{BB962C8B-B14F-4D97-AF65-F5344CB8AC3E}">
        <p14:creationId xmlns:p14="http://schemas.microsoft.com/office/powerpoint/2010/main" val="214318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Image Purple Logo">
    <p:spTree>
      <p:nvGrpSpPr>
        <p:cNvPr id="1" name=""/>
        <p:cNvGrpSpPr/>
        <p:nvPr/>
      </p:nvGrpSpPr>
      <p:grpSpPr>
        <a:xfrm>
          <a:off x="0" y="0"/>
          <a:ext cx="0" cy="0"/>
          <a:chOff x="0" y="0"/>
          <a:chExt cx="0" cy="0"/>
        </a:xfrm>
      </p:grpSpPr>
      <p:sp>
        <p:nvSpPr>
          <p:cNvPr id="11" name="Picture Placeholder 17">
            <a:extLst>
              <a:ext uri="{FF2B5EF4-FFF2-40B4-BE49-F238E27FC236}">
                <a16:creationId xmlns:a16="http://schemas.microsoft.com/office/drawing/2014/main" id="{A4B7BDD1-7843-9E23-83A1-5F8122574EDF}"/>
              </a:ext>
            </a:extLst>
          </p:cNvPr>
          <p:cNvSpPr>
            <a:spLocks noGrp="1"/>
          </p:cNvSpPr>
          <p:nvPr>
            <p:ph type="pic" sz="quarter" idx="10" hasCustomPrompt="1"/>
          </p:nvPr>
        </p:nvSpPr>
        <p:spPr>
          <a:xfrm>
            <a:off x="0" y="0"/>
            <a:ext cx="12192000" cy="6858000"/>
          </a:xfrm>
          <a:prstGeom prst="rect">
            <a:avLst/>
          </a:prstGeom>
          <a:solidFill>
            <a:schemeClr val="bg1">
              <a:lumMod val="95000"/>
            </a:schemeClr>
          </a:solidFill>
          <a:ln w="50800">
            <a:noFill/>
          </a:ln>
        </p:spPr>
        <p:txBody>
          <a:bodyPr>
            <a:noAutofit/>
          </a:bodyPr>
          <a:lstStyle>
            <a:lvl1pPr marL="0" indent="0" algn="r">
              <a:buNone/>
              <a:defRPr sz="2400">
                <a:solidFill>
                  <a:schemeClr val="tx1"/>
                </a:solidFill>
                <a:latin typeface="Calibri" panose="020F0502020204030204" pitchFamily="34" charset="0"/>
                <a:cs typeface="Calibri" panose="020F0502020204030204" pitchFamily="34" charset="0"/>
              </a:defRPr>
            </a:lvl1pPr>
          </a:lstStyle>
          <a:p>
            <a:r>
              <a:rPr lang="en-US"/>
              <a:t>Click the picture icon to place a picture in the circle. </a:t>
            </a:r>
            <a:br>
              <a:rPr lang="en-US"/>
            </a:br>
            <a:r>
              <a:rPr lang="en-US"/>
              <a:t>Use the crop function (right click &gt; crop) </a:t>
            </a:r>
            <a:br>
              <a:rPr lang="en-US"/>
            </a:br>
            <a:r>
              <a:rPr lang="en-US"/>
              <a:t>to resize and reposition the image</a:t>
            </a:r>
          </a:p>
        </p:txBody>
      </p:sp>
    </p:spTree>
    <p:extLst>
      <p:ext uri="{BB962C8B-B14F-4D97-AF65-F5344CB8AC3E}">
        <p14:creationId xmlns:p14="http://schemas.microsoft.com/office/powerpoint/2010/main" val="1083851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necting Familie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341A182-958F-8717-E1BD-388245997C83}"/>
              </a:ext>
            </a:extLst>
          </p:cNvPr>
          <p:cNvCxnSpPr/>
          <p:nvPr userDrawn="1"/>
        </p:nvCxnSpPr>
        <p:spPr>
          <a:xfrm>
            <a:off x="381965" y="6226496"/>
            <a:ext cx="10106628"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72D2617-F647-D702-FDC4-6E6910223BD7}"/>
              </a:ext>
            </a:extLst>
          </p:cNvPr>
          <p:cNvPicPr>
            <a:picLocks noChangeAspect="1"/>
          </p:cNvPicPr>
          <p:nvPr userDrawn="1"/>
        </p:nvPicPr>
        <p:blipFill>
          <a:blip r:embed="rId3"/>
          <a:srcRect/>
          <a:stretch/>
        </p:blipFill>
        <p:spPr>
          <a:xfrm>
            <a:off x="10663417" y="5579969"/>
            <a:ext cx="1174118" cy="920876"/>
          </a:xfrm>
          <a:prstGeom prst="rect">
            <a:avLst/>
          </a:prstGeom>
        </p:spPr>
      </p:pic>
      <p:sp>
        <p:nvSpPr>
          <p:cNvPr id="5" name="Text Placeholder 21">
            <a:extLst>
              <a:ext uri="{FF2B5EF4-FFF2-40B4-BE49-F238E27FC236}">
                <a16:creationId xmlns:a16="http://schemas.microsoft.com/office/drawing/2014/main" id="{3CD7F6AD-1D9F-2B7E-5A94-E475ABECC6AF}"/>
              </a:ext>
            </a:extLst>
          </p:cNvPr>
          <p:cNvSpPr>
            <a:spLocks noGrp="1"/>
          </p:cNvSpPr>
          <p:nvPr>
            <p:ph type="body" sz="quarter" idx="11" hasCustomPrompt="1"/>
          </p:nvPr>
        </p:nvSpPr>
        <p:spPr>
          <a:xfrm>
            <a:off x="551723" y="561032"/>
            <a:ext cx="6040463" cy="1395360"/>
          </a:xfrm>
          <a:prstGeom prst="rect">
            <a:avLst/>
          </a:prstGeom>
        </p:spPr>
        <p:txBody>
          <a:bodyPr>
            <a:noAutofit/>
          </a:bodyPr>
          <a:lstStyle>
            <a:lvl1pPr marL="0" indent="0">
              <a:lnSpc>
                <a:spcPct val="90000"/>
              </a:lnSpc>
              <a:buNone/>
              <a:defRPr sz="4800" b="1" i="0">
                <a:solidFill>
                  <a:schemeClr val="bg1"/>
                </a:solidFill>
                <a:latin typeface="Calibri" panose="020F0502020204030204" pitchFamily="34" charset="0"/>
                <a:cs typeface="Calibri" panose="020F0502020204030204" pitchFamily="34" charset="0"/>
              </a:defRPr>
            </a:lvl1pPr>
          </a:lstStyle>
          <a:p>
            <a:pPr lvl="0"/>
            <a:r>
              <a:rPr lang="en-US"/>
              <a:t>Meeting families with </a:t>
            </a:r>
            <a:br>
              <a:rPr lang="en-US"/>
            </a:br>
            <a:r>
              <a:rPr lang="en-US"/>
              <a:t>deaf children near you</a:t>
            </a:r>
          </a:p>
        </p:txBody>
      </p:sp>
      <p:sp>
        <p:nvSpPr>
          <p:cNvPr id="8" name="Text Placeholder 21">
            <a:extLst>
              <a:ext uri="{FF2B5EF4-FFF2-40B4-BE49-F238E27FC236}">
                <a16:creationId xmlns:a16="http://schemas.microsoft.com/office/drawing/2014/main" id="{AED46E06-825C-EE32-EE49-776E16D24E81}"/>
              </a:ext>
            </a:extLst>
          </p:cNvPr>
          <p:cNvSpPr>
            <a:spLocks noGrp="1"/>
          </p:cNvSpPr>
          <p:nvPr>
            <p:ph type="body" sz="quarter" idx="14" hasCustomPrompt="1"/>
          </p:nvPr>
        </p:nvSpPr>
        <p:spPr>
          <a:xfrm>
            <a:off x="551723" y="2342301"/>
            <a:ext cx="5391877" cy="1815030"/>
          </a:xfrm>
          <a:prstGeom prst="rect">
            <a:avLst/>
          </a:prstGeom>
        </p:spPr>
        <p:txBody>
          <a:bodyPr>
            <a:noAutofit/>
          </a:bodyPr>
          <a:lstStyle>
            <a:lvl1pPr marL="0" indent="0">
              <a:lnSpc>
                <a:spcPct val="90000"/>
              </a:lnSpc>
              <a:spcBef>
                <a:spcPts val="2000"/>
              </a:spcBef>
              <a:buNone/>
              <a:defRPr sz="2500" b="0" i="0">
                <a:solidFill>
                  <a:schemeClr val="bg1"/>
                </a:solidFill>
                <a:latin typeface="Calibri" panose="020F0502020204030204" pitchFamily="34" charset="0"/>
                <a:cs typeface="Calibri" panose="020F0502020204030204" pitchFamily="34" charset="0"/>
              </a:defRPr>
            </a:lvl1pPr>
          </a:lstStyle>
          <a:p>
            <a:r>
              <a:rPr lang="en-GB">
                <a:effectLst/>
                <a:latin typeface="Calibri" panose="020F0502020204030204" pitchFamily="34" charset="0"/>
              </a:rPr>
              <a:t>Joining a local group is a great way to meet other families with deaf children. Covering all ages and levels of hearing loss, they provide support, information, fun and friendship for the whole family.</a:t>
            </a:r>
          </a:p>
        </p:txBody>
      </p:sp>
      <p:pic>
        <p:nvPicPr>
          <p:cNvPr id="10" name="Picture 9">
            <a:extLst>
              <a:ext uri="{FF2B5EF4-FFF2-40B4-BE49-F238E27FC236}">
                <a16:creationId xmlns:a16="http://schemas.microsoft.com/office/drawing/2014/main" id="{882195BD-9595-EA05-9501-AA5779D02CE9}"/>
              </a:ext>
            </a:extLst>
          </p:cNvPr>
          <p:cNvPicPr>
            <a:picLocks noChangeAspect="1"/>
          </p:cNvPicPr>
          <p:nvPr userDrawn="1"/>
        </p:nvPicPr>
        <p:blipFill>
          <a:blip r:embed="rId4"/>
          <a:stretch>
            <a:fillRect/>
          </a:stretch>
        </p:blipFill>
        <p:spPr>
          <a:xfrm>
            <a:off x="551723" y="4615045"/>
            <a:ext cx="4328621" cy="840785"/>
          </a:xfrm>
          <a:prstGeom prst="rect">
            <a:avLst/>
          </a:prstGeom>
        </p:spPr>
      </p:pic>
    </p:spTree>
    <p:extLst>
      <p:ext uri="{BB962C8B-B14F-4D97-AF65-F5344CB8AC3E}">
        <p14:creationId xmlns:p14="http://schemas.microsoft.com/office/powerpoint/2010/main" val="4062028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necting Familie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341A182-958F-8717-E1BD-388245997C83}"/>
              </a:ext>
            </a:extLst>
          </p:cNvPr>
          <p:cNvCxnSpPr/>
          <p:nvPr userDrawn="1"/>
        </p:nvCxnSpPr>
        <p:spPr>
          <a:xfrm>
            <a:off x="381965" y="6226496"/>
            <a:ext cx="10106628"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72D2617-F647-D702-FDC4-6E6910223BD7}"/>
              </a:ext>
            </a:extLst>
          </p:cNvPr>
          <p:cNvPicPr>
            <a:picLocks noChangeAspect="1"/>
          </p:cNvPicPr>
          <p:nvPr userDrawn="1"/>
        </p:nvPicPr>
        <p:blipFill>
          <a:blip r:embed="rId3"/>
          <a:srcRect/>
          <a:stretch/>
        </p:blipFill>
        <p:spPr>
          <a:xfrm>
            <a:off x="10663417" y="5579969"/>
            <a:ext cx="1174118" cy="920876"/>
          </a:xfrm>
          <a:prstGeom prst="rect">
            <a:avLst/>
          </a:prstGeom>
        </p:spPr>
      </p:pic>
      <p:sp>
        <p:nvSpPr>
          <p:cNvPr id="5" name="Text Placeholder 21">
            <a:extLst>
              <a:ext uri="{FF2B5EF4-FFF2-40B4-BE49-F238E27FC236}">
                <a16:creationId xmlns:a16="http://schemas.microsoft.com/office/drawing/2014/main" id="{3CD7F6AD-1D9F-2B7E-5A94-E475ABECC6AF}"/>
              </a:ext>
            </a:extLst>
          </p:cNvPr>
          <p:cNvSpPr>
            <a:spLocks noGrp="1"/>
          </p:cNvSpPr>
          <p:nvPr>
            <p:ph type="body" sz="quarter" idx="11" hasCustomPrompt="1"/>
          </p:nvPr>
        </p:nvSpPr>
        <p:spPr>
          <a:xfrm>
            <a:off x="551723" y="561032"/>
            <a:ext cx="6040463" cy="725508"/>
          </a:xfrm>
          <a:prstGeom prst="rect">
            <a:avLst/>
          </a:prstGeom>
        </p:spPr>
        <p:txBody>
          <a:bodyPr>
            <a:noAutofit/>
          </a:bodyPr>
          <a:lstStyle>
            <a:lvl1pPr marL="0" indent="0">
              <a:lnSpc>
                <a:spcPct val="90000"/>
              </a:lnSpc>
              <a:buNone/>
              <a:defRPr sz="4800" b="1" i="0">
                <a:solidFill>
                  <a:schemeClr val="bg1"/>
                </a:solidFill>
                <a:latin typeface="Calibri" panose="020F0502020204030204" pitchFamily="34" charset="0"/>
                <a:cs typeface="Calibri" panose="020F0502020204030204" pitchFamily="34" charset="0"/>
              </a:defRPr>
            </a:lvl1pPr>
          </a:lstStyle>
          <a:p>
            <a:pPr lvl="0"/>
            <a:r>
              <a:rPr lang="en-US"/>
              <a:t>Get Connected</a:t>
            </a:r>
          </a:p>
        </p:txBody>
      </p:sp>
      <p:sp>
        <p:nvSpPr>
          <p:cNvPr id="8" name="Text Placeholder 21">
            <a:extLst>
              <a:ext uri="{FF2B5EF4-FFF2-40B4-BE49-F238E27FC236}">
                <a16:creationId xmlns:a16="http://schemas.microsoft.com/office/drawing/2014/main" id="{AED46E06-825C-EE32-EE49-776E16D24E81}"/>
              </a:ext>
            </a:extLst>
          </p:cNvPr>
          <p:cNvSpPr>
            <a:spLocks noGrp="1"/>
          </p:cNvSpPr>
          <p:nvPr>
            <p:ph type="body" sz="quarter" idx="14" hasCustomPrompt="1"/>
          </p:nvPr>
        </p:nvSpPr>
        <p:spPr>
          <a:xfrm>
            <a:off x="551724" y="1734679"/>
            <a:ext cx="6136156" cy="3845279"/>
          </a:xfrm>
          <a:prstGeom prst="rect">
            <a:avLst/>
          </a:prstGeom>
        </p:spPr>
        <p:txBody>
          <a:bodyPr>
            <a:noAutofit/>
          </a:bodyPr>
          <a:lstStyle>
            <a:lvl1pPr marL="0" indent="0">
              <a:lnSpc>
                <a:spcPct val="90000"/>
              </a:lnSpc>
              <a:spcBef>
                <a:spcPts val="2000"/>
              </a:spcBef>
              <a:buNone/>
              <a:defRPr sz="2500" b="0" i="0">
                <a:solidFill>
                  <a:schemeClr val="bg1"/>
                </a:solidFill>
                <a:latin typeface="Calibri" panose="020F0502020204030204" pitchFamily="34" charset="0"/>
                <a:cs typeface="Calibri" panose="020F0502020204030204" pitchFamily="34" charset="0"/>
              </a:defRPr>
            </a:lvl1pPr>
          </a:lstStyle>
          <a:p>
            <a:r>
              <a:rPr lang="en-GB">
                <a:effectLst/>
                <a:latin typeface="Calibri" panose="020F0502020204030204" pitchFamily="34" charset="0"/>
              </a:rPr>
              <a:t>There are more than 100 local groups across the UK, each run by a committee of volunteers who are usually parents of deaf children. Local groups are independent. Although they work closely with the National Deaf Children’s Society, they decide which events and activities they want to run.</a:t>
            </a:r>
          </a:p>
          <a:p>
            <a:r>
              <a:rPr lang="en-GB">
                <a:effectLst/>
                <a:latin typeface="Calibri" panose="020F0502020204030204" pitchFamily="34" charset="0"/>
              </a:rPr>
              <a:t>One thing is always true: the whole family will be warmly welcomed! So why not contact your local group today and find out more?</a:t>
            </a:r>
          </a:p>
        </p:txBody>
      </p:sp>
    </p:spTree>
    <p:extLst>
      <p:ext uri="{BB962C8B-B14F-4D97-AF65-F5344CB8AC3E}">
        <p14:creationId xmlns:p14="http://schemas.microsoft.com/office/powerpoint/2010/main" val="3428756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C70D5A0-821D-924F-A9CA-77E61013A2BF}"/>
              </a:ext>
            </a:extLst>
          </p:cNvPr>
          <p:cNvCxnSpPr/>
          <p:nvPr userDrawn="1"/>
        </p:nvCxnSpPr>
        <p:spPr>
          <a:xfrm>
            <a:off x="381965" y="6226496"/>
            <a:ext cx="10106628"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BBF51C53-981B-944D-A454-2CB36D2E742C}"/>
              </a:ext>
            </a:extLst>
          </p:cNvPr>
          <p:cNvSpPr>
            <a:spLocks noGrp="1"/>
          </p:cNvSpPr>
          <p:nvPr>
            <p:ph type="body" sz="quarter" idx="12" hasCustomPrompt="1"/>
          </p:nvPr>
        </p:nvSpPr>
        <p:spPr>
          <a:xfrm>
            <a:off x="844951" y="3493799"/>
            <a:ext cx="10502098" cy="998854"/>
          </a:xfrm>
          <a:prstGeom prst="rect">
            <a:avLst/>
          </a:prstGeom>
        </p:spPr>
        <p:txBody>
          <a:bodyPr lIns="90000">
            <a:noAutofit/>
          </a:bodyPr>
          <a:lstStyle>
            <a:lvl1pPr marL="0" indent="0" algn="ctr">
              <a:lnSpc>
                <a:spcPct val="90000"/>
              </a:lnSpc>
              <a:buNone/>
              <a:defRPr sz="7000" b="1" i="0">
                <a:solidFill>
                  <a:schemeClr val="bg1"/>
                </a:solidFill>
                <a:latin typeface="Calibri" panose="020F0502020204030204" pitchFamily="34" charset="0"/>
                <a:cs typeface="Calibri" panose="020F0502020204030204" pitchFamily="34" charset="0"/>
              </a:defRPr>
            </a:lvl1pPr>
          </a:lstStyle>
          <a:p>
            <a:r>
              <a:rPr lang="en-GB" b="1">
                <a:effectLst/>
                <a:latin typeface="Calibri" panose="020F0502020204030204" pitchFamily="34" charset="0"/>
              </a:rPr>
              <a:t>Are there any questions?</a:t>
            </a:r>
            <a:endParaRPr lang="en-GB">
              <a:effectLst/>
              <a:latin typeface="Calibri" panose="020F0502020204030204" pitchFamily="34" charset="0"/>
            </a:endParaRPr>
          </a:p>
        </p:txBody>
      </p:sp>
      <p:pic>
        <p:nvPicPr>
          <p:cNvPr id="15" name="Picture 14">
            <a:extLst>
              <a:ext uri="{FF2B5EF4-FFF2-40B4-BE49-F238E27FC236}">
                <a16:creationId xmlns:a16="http://schemas.microsoft.com/office/drawing/2014/main" id="{DB10A7D4-0473-BD06-A4CA-443D471E4B25}"/>
              </a:ext>
            </a:extLst>
          </p:cNvPr>
          <p:cNvPicPr>
            <a:picLocks noChangeAspect="1"/>
          </p:cNvPicPr>
          <p:nvPr userDrawn="1"/>
        </p:nvPicPr>
        <p:blipFill>
          <a:blip r:embed="rId3"/>
          <a:srcRect/>
          <a:stretch/>
        </p:blipFill>
        <p:spPr>
          <a:xfrm>
            <a:off x="10663417" y="5579969"/>
            <a:ext cx="1174118" cy="920876"/>
          </a:xfrm>
          <a:prstGeom prst="rect">
            <a:avLst/>
          </a:prstGeom>
        </p:spPr>
      </p:pic>
    </p:spTree>
    <p:extLst>
      <p:ext uri="{BB962C8B-B14F-4D97-AF65-F5344CB8AC3E}">
        <p14:creationId xmlns:p14="http://schemas.microsoft.com/office/powerpoint/2010/main" val="4006303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Helplin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52523E3-AD77-938C-DD17-4CA50082DA1D}"/>
              </a:ext>
            </a:extLst>
          </p:cNvPr>
          <p:cNvCxnSpPr/>
          <p:nvPr userDrawn="1"/>
        </p:nvCxnSpPr>
        <p:spPr>
          <a:xfrm>
            <a:off x="381965" y="6226496"/>
            <a:ext cx="10106628" cy="0"/>
          </a:xfrm>
          <a:prstGeom prst="line">
            <a:avLst/>
          </a:prstGeom>
          <a:ln w="349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21">
            <a:extLst>
              <a:ext uri="{FF2B5EF4-FFF2-40B4-BE49-F238E27FC236}">
                <a16:creationId xmlns:a16="http://schemas.microsoft.com/office/drawing/2014/main" id="{A551889B-925B-5E2B-0D65-FCCE49D71472}"/>
              </a:ext>
            </a:extLst>
          </p:cNvPr>
          <p:cNvSpPr>
            <a:spLocks noGrp="1"/>
          </p:cNvSpPr>
          <p:nvPr>
            <p:ph type="body" sz="quarter" idx="11" hasCustomPrompt="1"/>
          </p:nvPr>
        </p:nvSpPr>
        <p:spPr>
          <a:xfrm>
            <a:off x="551723" y="561031"/>
            <a:ext cx="11185005" cy="735331"/>
          </a:xfrm>
          <a:prstGeom prst="rect">
            <a:avLst/>
          </a:prstGeom>
        </p:spPr>
        <p:txBody>
          <a:bodyPr>
            <a:noAutofit/>
          </a:bodyPr>
          <a:lstStyle>
            <a:lvl1pPr marL="0" indent="0">
              <a:lnSpc>
                <a:spcPct val="90000"/>
              </a:lnSpc>
              <a:buNone/>
              <a:defRPr sz="4800" b="1" i="0">
                <a:solidFill>
                  <a:schemeClr val="bg2"/>
                </a:solidFill>
                <a:latin typeface="Calibri" panose="020F0502020204030204" pitchFamily="34" charset="0"/>
                <a:cs typeface="Calibri" panose="020F0502020204030204" pitchFamily="34" charset="0"/>
              </a:defRPr>
            </a:lvl1pPr>
          </a:lstStyle>
          <a:p>
            <a:pPr lvl="0"/>
            <a:r>
              <a:rPr lang="en-US"/>
              <a:t>Our Helpline</a:t>
            </a:r>
          </a:p>
        </p:txBody>
      </p:sp>
      <p:sp>
        <p:nvSpPr>
          <p:cNvPr id="7" name="Picture Placeholder 17">
            <a:extLst>
              <a:ext uri="{FF2B5EF4-FFF2-40B4-BE49-F238E27FC236}">
                <a16:creationId xmlns:a16="http://schemas.microsoft.com/office/drawing/2014/main" id="{4C4EFDCD-A211-8101-311A-7CFAF8C91CE5}"/>
              </a:ext>
            </a:extLst>
          </p:cNvPr>
          <p:cNvSpPr>
            <a:spLocks noGrp="1"/>
          </p:cNvSpPr>
          <p:nvPr>
            <p:ph type="pic" sz="quarter" idx="10" hasCustomPrompt="1"/>
          </p:nvPr>
        </p:nvSpPr>
        <p:spPr>
          <a:xfrm>
            <a:off x="6912016" y="-428263"/>
            <a:ext cx="5725209" cy="5725209"/>
          </a:xfrm>
          <a:prstGeom prst="ellipse">
            <a:avLst/>
          </a:prstGeom>
          <a:solidFill>
            <a:schemeClr val="bg1">
              <a:lumMod val="95000"/>
            </a:schemeClr>
          </a:solidFill>
          <a:ln w="50800">
            <a:solidFill>
              <a:schemeClr val="accent3"/>
            </a:solidFill>
          </a:ln>
        </p:spPr>
        <p:txBody>
          <a:bodyPr>
            <a:noAutofit/>
          </a:bodyPr>
          <a:lstStyle>
            <a:lvl1pPr marL="0" indent="0" algn="ctr">
              <a:buNone/>
              <a:defRPr sz="1800">
                <a:latin typeface="Calibri" panose="020F0502020204030204" pitchFamily="34" charset="0"/>
                <a:cs typeface="Calibri" panose="020F0502020204030204" pitchFamily="34" charset="0"/>
              </a:defRPr>
            </a:lvl1pPr>
          </a:lstStyle>
          <a:p>
            <a:r>
              <a:rPr lang="en-US"/>
              <a:t>Click the picture icon</a:t>
            </a:r>
            <a:br>
              <a:rPr lang="en-US"/>
            </a:br>
            <a:r>
              <a:rPr lang="en-US"/>
              <a:t>to place a picture in the circle. </a:t>
            </a:r>
            <a:br>
              <a:rPr lang="en-US"/>
            </a:br>
            <a:r>
              <a:rPr lang="en-US"/>
              <a:t>Use the crop function (right click &gt; crop) to resize and reposition the image</a:t>
            </a:r>
          </a:p>
        </p:txBody>
      </p:sp>
      <p:pic>
        <p:nvPicPr>
          <p:cNvPr id="34" name="Picture 33" descr="Logo&#10;&#10;Description automatically generated">
            <a:extLst>
              <a:ext uri="{FF2B5EF4-FFF2-40B4-BE49-F238E27FC236}">
                <a16:creationId xmlns:a16="http://schemas.microsoft.com/office/drawing/2014/main" id="{42DD4A91-C9A4-C2F0-7A50-4CD1C6CC6677}"/>
              </a:ext>
            </a:extLst>
          </p:cNvPr>
          <p:cNvPicPr>
            <a:picLocks noChangeAspect="1"/>
          </p:cNvPicPr>
          <p:nvPr userDrawn="1"/>
        </p:nvPicPr>
        <p:blipFill>
          <a:blip r:embed="rId2"/>
          <a:stretch>
            <a:fillRect/>
          </a:stretch>
        </p:blipFill>
        <p:spPr>
          <a:xfrm>
            <a:off x="10663417" y="5579969"/>
            <a:ext cx="1174118" cy="920877"/>
          </a:xfrm>
          <a:prstGeom prst="rect">
            <a:avLst/>
          </a:prstGeom>
        </p:spPr>
      </p:pic>
      <p:sp>
        <p:nvSpPr>
          <p:cNvPr id="31" name="Text Placeholder 21">
            <a:extLst>
              <a:ext uri="{FF2B5EF4-FFF2-40B4-BE49-F238E27FC236}">
                <a16:creationId xmlns:a16="http://schemas.microsoft.com/office/drawing/2014/main" id="{9C4C5970-E82C-4531-367A-CE5A551B861C}"/>
              </a:ext>
            </a:extLst>
          </p:cNvPr>
          <p:cNvSpPr>
            <a:spLocks noGrp="1"/>
          </p:cNvSpPr>
          <p:nvPr>
            <p:ph type="body" sz="quarter" idx="13" hasCustomPrompt="1"/>
          </p:nvPr>
        </p:nvSpPr>
        <p:spPr>
          <a:xfrm>
            <a:off x="1340513" y="1970265"/>
            <a:ext cx="5356268" cy="403100"/>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r>
              <a:rPr lang="en-GB">
                <a:effectLst/>
                <a:latin typeface="Calibri" panose="020F0502020204030204" pitchFamily="34" charset="0"/>
              </a:rPr>
              <a:t>Call: freephone </a:t>
            </a:r>
            <a:r>
              <a:rPr lang="en-GB" b="1">
                <a:effectLst/>
                <a:latin typeface="Calibri" panose="020F0502020204030204" pitchFamily="34" charset="0"/>
              </a:rPr>
              <a:t>0808 800 8880</a:t>
            </a:r>
            <a:endParaRPr lang="en-GB">
              <a:effectLst/>
              <a:latin typeface="Calibri" panose="020F0502020204030204" pitchFamily="34" charset="0"/>
            </a:endParaRPr>
          </a:p>
        </p:txBody>
      </p:sp>
      <p:sp>
        <p:nvSpPr>
          <p:cNvPr id="36" name="Text Placeholder 21">
            <a:extLst>
              <a:ext uri="{FF2B5EF4-FFF2-40B4-BE49-F238E27FC236}">
                <a16:creationId xmlns:a16="http://schemas.microsoft.com/office/drawing/2014/main" id="{51FCCC66-5884-495C-E305-27472F7992B5}"/>
              </a:ext>
            </a:extLst>
          </p:cNvPr>
          <p:cNvSpPr>
            <a:spLocks noGrp="1"/>
          </p:cNvSpPr>
          <p:nvPr>
            <p:ph type="body" sz="quarter" idx="14" hasCustomPrompt="1"/>
          </p:nvPr>
        </p:nvSpPr>
        <p:spPr>
          <a:xfrm>
            <a:off x="1340513" y="2820870"/>
            <a:ext cx="5356268" cy="403100"/>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r>
              <a:rPr lang="en-GB">
                <a:effectLst/>
                <a:latin typeface="Calibri" panose="020F0502020204030204" pitchFamily="34" charset="0"/>
              </a:rPr>
              <a:t>Email: </a:t>
            </a:r>
            <a:r>
              <a:rPr lang="en-GB" b="1" err="1">
                <a:effectLst/>
                <a:latin typeface="Calibri" panose="020F0502020204030204" pitchFamily="34" charset="0"/>
              </a:rPr>
              <a:t>helpline@ndcs.org.uk</a:t>
            </a:r>
            <a:endParaRPr lang="en-GB">
              <a:effectLst/>
              <a:latin typeface="Calibri" panose="020F0502020204030204" pitchFamily="34" charset="0"/>
            </a:endParaRPr>
          </a:p>
        </p:txBody>
      </p:sp>
      <p:sp>
        <p:nvSpPr>
          <p:cNvPr id="38" name="Text Placeholder 21">
            <a:extLst>
              <a:ext uri="{FF2B5EF4-FFF2-40B4-BE49-F238E27FC236}">
                <a16:creationId xmlns:a16="http://schemas.microsoft.com/office/drawing/2014/main" id="{CA0A8D0C-C4F3-8054-400B-0240D85A5942}"/>
              </a:ext>
            </a:extLst>
          </p:cNvPr>
          <p:cNvSpPr>
            <a:spLocks noGrp="1"/>
          </p:cNvSpPr>
          <p:nvPr>
            <p:ph type="body" sz="quarter" idx="15" hasCustomPrompt="1"/>
          </p:nvPr>
        </p:nvSpPr>
        <p:spPr>
          <a:xfrm>
            <a:off x="1340513" y="3671475"/>
            <a:ext cx="5356268" cy="403100"/>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r>
              <a:rPr lang="en-GB">
                <a:effectLst/>
                <a:latin typeface="Calibri" panose="020F0502020204030204" pitchFamily="34" charset="0"/>
              </a:rPr>
              <a:t>Live chat: </a:t>
            </a:r>
            <a:r>
              <a:rPr lang="en-GB" b="1" err="1">
                <a:effectLst/>
                <a:latin typeface="Calibri" panose="020F0502020204030204" pitchFamily="34" charset="0"/>
              </a:rPr>
              <a:t>www.ndcs.org.uk</a:t>
            </a:r>
            <a:endParaRPr lang="en-GB">
              <a:effectLst/>
              <a:latin typeface="Calibri" panose="020F0502020204030204" pitchFamily="34" charset="0"/>
            </a:endParaRPr>
          </a:p>
        </p:txBody>
      </p:sp>
      <p:sp>
        <p:nvSpPr>
          <p:cNvPr id="40" name="Text Placeholder 21">
            <a:extLst>
              <a:ext uri="{FF2B5EF4-FFF2-40B4-BE49-F238E27FC236}">
                <a16:creationId xmlns:a16="http://schemas.microsoft.com/office/drawing/2014/main" id="{EFB9FCEA-B321-81D7-5E09-F92E3C73B97F}"/>
              </a:ext>
            </a:extLst>
          </p:cNvPr>
          <p:cNvSpPr>
            <a:spLocks noGrp="1"/>
          </p:cNvSpPr>
          <p:nvPr>
            <p:ph type="body" sz="quarter" idx="16" hasCustomPrompt="1"/>
          </p:nvPr>
        </p:nvSpPr>
        <p:spPr>
          <a:xfrm>
            <a:off x="1340513" y="4500814"/>
            <a:ext cx="5356268" cy="796127"/>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r>
              <a:rPr lang="en-GB">
                <a:effectLst/>
                <a:latin typeface="Calibri" panose="020F0502020204030204" pitchFamily="34" charset="0"/>
              </a:rPr>
              <a:t>Sign video: contact us my making a </a:t>
            </a:r>
            <a:br>
              <a:rPr lang="en-GB">
                <a:effectLst/>
                <a:latin typeface="Calibri" panose="020F0502020204030204" pitchFamily="34" charset="0"/>
              </a:rPr>
            </a:br>
            <a:r>
              <a:rPr lang="en-GB" b="1">
                <a:effectLst/>
                <a:latin typeface="Calibri" panose="020F0502020204030204" pitchFamily="34" charset="0"/>
              </a:rPr>
              <a:t>free video call with a BSL translator</a:t>
            </a:r>
            <a:endParaRPr lang="en-GB">
              <a:effectLst/>
              <a:latin typeface="Calibri" panose="020F0502020204030204" pitchFamily="34" charset="0"/>
            </a:endParaRPr>
          </a:p>
        </p:txBody>
      </p:sp>
    </p:spTree>
    <p:extLst>
      <p:ext uri="{BB962C8B-B14F-4D97-AF65-F5344CB8AC3E}">
        <p14:creationId xmlns:p14="http://schemas.microsoft.com/office/powerpoint/2010/main" val="3016688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C70D5A0-821D-924F-A9CA-77E61013A2BF}"/>
              </a:ext>
            </a:extLst>
          </p:cNvPr>
          <p:cNvCxnSpPr/>
          <p:nvPr userDrawn="1"/>
        </p:nvCxnSpPr>
        <p:spPr>
          <a:xfrm>
            <a:off x="381965" y="6226496"/>
            <a:ext cx="10106628"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BBF51C53-981B-944D-A454-2CB36D2E742C}"/>
              </a:ext>
            </a:extLst>
          </p:cNvPr>
          <p:cNvSpPr>
            <a:spLocks noGrp="1"/>
          </p:cNvSpPr>
          <p:nvPr>
            <p:ph type="body" sz="quarter" idx="12" hasCustomPrompt="1"/>
          </p:nvPr>
        </p:nvSpPr>
        <p:spPr>
          <a:xfrm>
            <a:off x="844951" y="3493799"/>
            <a:ext cx="10502098" cy="998854"/>
          </a:xfrm>
          <a:prstGeom prst="rect">
            <a:avLst/>
          </a:prstGeom>
        </p:spPr>
        <p:txBody>
          <a:bodyPr>
            <a:noAutofit/>
          </a:bodyPr>
          <a:lstStyle>
            <a:lvl1pPr marL="0" indent="0" algn="ctr">
              <a:lnSpc>
                <a:spcPct val="90000"/>
              </a:lnSpc>
              <a:buNone/>
              <a:defRPr sz="7000" b="1" i="0">
                <a:solidFill>
                  <a:schemeClr val="bg1"/>
                </a:solidFill>
                <a:latin typeface="Calibri" panose="020F0502020204030204" pitchFamily="34" charset="0"/>
                <a:cs typeface="Calibri" panose="020F0502020204030204" pitchFamily="34" charset="0"/>
              </a:defRPr>
            </a:lvl1pPr>
          </a:lstStyle>
          <a:p>
            <a:r>
              <a:rPr lang="en-GB" b="1">
                <a:effectLst/>
                <a:latin typeface="Calibri" panose="020F0502020204030204" pitchFamily="34" charset="0"/>
              </a:rPr>
              <a:t>Thank you for your time</a:t>
            </a:r>
            <a:endParaRPr lang="en-GB">
              <a:effectLst/>
              <a:latin typeface="Calibri" panose="020F0502020204030204" pitchFamily="34" charset="0"/>
            </a:endParaRPr>
          </a:p>
        </p:txBody>
      </p:sp>
      <p:pic>
        <p:nvPicPr>
          <p:cNvPr id="15" name="Picture 14">
            <a:extLst>
              <a:ext uri="{FF2B5EF4-FFF2-40B4-BE49-F238E27FC236}">
                <a16:creationId xmlns:a16="http://schemas.microsoft.com/office/drawing/2014/main" id="{DB10A7D4-0473-BD06-A4CA-443D471E4B25}"/>
              </a:ext>
            </a:extLst>
          </p:cNvPr>
          <p:cNvPicPr>
            <a:picLocks noChangeAspect="1"/>
          </p:cNvPicPr>
          <p:nvPr userDrawn="1"/>
        </p:nvPicPr>
        <p:blipFill>
          <a:blip r:embed="rId3"/>
          <a:srcRect/>
          <a:stretch/>
        </p:blipFill>
        <p:spPr>
          <a:xfrm>
            <a:off x="10663417" y="5579969"/>
            <a:ext cx="1174118" cy="920876"/>
          </a:xfrm>
          <a:prstGeom prst="rect">
            <a:avLst/>
          </a:prstGeom>
        </p:spPr>
      </p:pic>
    </p:spTree>
    <p:extLst>
      <p:ext uri="{BB962C8B-B14F-4D97-AF65-F5344CB8AC3E}">
        <p14:creationId xmlns:p14="http://schemas.microsoft.com/office/powerpoint/2010/main" val="2547909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gn Of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FAD7F17-35B2-95F7-C4C3-850AC7620C46}"/>
              </a:ext>
            </a:extLst>
          </p:cNvPr>
          <p:cNvCxnSpPr/>
          <p:nvPr userDrawn="1"/>
        </p:nvCxnSpPr>
        <p:spPr>
          <a:xfrm>
            <a:off x="381965" y="6226496"/>
            <a:ext cx="10106628"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E0849D6-B87A-82E3-2073-D8279AE5B36A}"/>
              </a:ext>
            </a:extLst>
          </p:cNvPr>
          <p:cNvPicPr>
            <a:picLocks noChangeAspect="1"/>
          </p:cNvPicPr>
          <p:nvPr userDrawn="1"/>
        </p:nvPicPr>
        <p:blipFill>
          <a:blip r:embed="rId3"/>
          <a:srcRect/>
          <a:stretch/>
        </p:blipFill>
        <p:spPr>
          <a:xfrm>
            <a:off x="10663417" y="5579969"/>
            <a:ext cx="1174118" cy="920876"/>
          </a:xfrm>
          <a:prstGeom prst="rect">
            <a:avLst/>
          </a:prstGeom>
        </p:spPr>
      </p:pic>
      <p:sp>
        <p:nvSpPr>
          <p:cNvPr id="7" name="Text Placeholder 21">
            <a:extLst>
              <a:ext uri="{FF2B5EF4-FFF2-40B4-BE49-F238E27FC236}">
                <a16:creationId xmlns:a16="http://schemas.microsoft.com/office/drawing/2014/main" id="{19B909BB-D486-5057-9E7B-F333FB869EF5}"/>
              </a:ext>
            </a:extLst>
          </p:cNvPr>
          <p:cNvSpPr>
            <a:spLocks noGrp="1"/>
          </p:cNvSpPr>
          <p:nvPr>
            <p:ph type="body" sz="quarter" idx="11" hasCustomPrompt="1"/>
          </p:nvPr>
        </p:nvSpPr>
        <p:spPr>
          <a:xfrm>
            <a:off x="551723" y="561032"/>
            <a:ext cx="8783663" cy="895625"/>
          </a:xfrm>
          <a:prstGeom prst="rect">
            <a:avLst/>
          </a:prstGeom>
        </p:spPr>
        <p:txBody>
          <a:bodyPr>
            <a:noAutofit/>
          </a:bodyPr>
          <a:lstStyle>
            <a:lvl1pPr marL="0" indent="0">
              <a:lnSpc>
                <a:spcPct val="90000"/>
              </a:lnSpc>
              <a:buNone/>
              <a:defRPr sz="2800" b="1" i="0">
                <a:solidFill>
                  <a:schemeClr val="bg1"/>
                </a:solidFill>
                <a:latin typeface="Calibri" panose="020F0502020204030204" pitchFamily="34" charset="0"/>
                <a:cs typeface="Calibri" panose="020F0502020204030204" pitchFamily="34" charset="0"/>
              </a:defRPr>
            </a:lvl1pPr>
          </a:lstStyle>
          <a:p>
            <a:r>
              <a:rPr lang="en-GB" b="1">
                <a:effectLst/>
                <a:latin typeface="Calibri" panose="020F0502020204030204" pitchFamily="34" charset="0"/>
              </a:rPr>
              <a:t>We are the National Deaf Children’s Society,</a:t>
            </a:r>
            <a:endParaRPr lang="en-GB">
              <a:effectLst/>
              <a:latin typeface="Calibri" panose="020F0502020204030204" pitchFamily="34" charset="0"/>
            </a:endParaRPr>
          </a:p>
          <a:p>
            <a:r>
              <a:rPr lang="en-GB" b="1">
                <a:effectLst/>
                <a:latin typeface="Calibri" panose="020F0502020204030204" pitchFamily="34" charset="0"/>
              </a:rPr>
              <a:t>the leading charity for deaf children.</a:t>
            </a:r>
            <a:endParaRPr lang="en-GB">
              <a:effectLst/>
              <a:latin typeface="Calibri" panose="020F0502020204030204" pitchFamily="34" charset="0"/>
            </a:endParaRPr>
          </a:p>
        </p:txBody>
      </p:sp>
      <p:sp>
        <p:nvSpPr>
          <p:cNvPr id="8" name="Text Placeholder 21">
            <a:extLst>
              <a:ext uri="{FF2B5EF4-FFF2-40B4-BE49-F238E27FC236}">
                <a16:creationId xmlns:a16="http://schemas.microsoft.com/office/drawing/2014/main" id="{95AF45EF-7E96-55AB-BEB0-30E0BC13766F}"/>
              </a:ext>
            </a:extLst>
          </p:cNvPr>
          <p:cNvSpPr>
            <a:spLocks noGrp="1"/>
          </p:cNvSpPr>
          <p:nvPr>
            <p:ph type="body" sz="quarter" idx="14" hasCustomPrompt="1"/>
          </p:nvPr>
        </p:nvSpPr>
        <p:spPr>
          <a:xfrm>
            <a:off x="551723" y="1606474"/>
            <a:ext cx="5391877" cy="1519498"/>
          </a:xfrm>
          <a:prstGeom prst="rect">
            <a:avLst/>
          </a:prstGeom>
        </p:spPr>
        <p:txBody>
          <a:bodyPr>
            <a:noAutofit/>
          </a:bodyPr>
          <a:lstStyle>
            <a:lvl1pPr marL="0" indent="0">
              <a:lnSpc>
                <a:spcPct val="90000"/>
              </a:lnSpc>
              <a:spcBef>
                <a:spcPts val="1400"/>
              </a:spcBef>
              <a:buNone/>
              <a:defRPr sz="2200" b="0" i="0">
                <a:solidFill>
                  <a:schemeClr val="bg1"/>
                </a:solidFill>
                <a:latin typeface="Calibri" panose="020F0502020204030204" pitchFamily="34" charset="0"/>
                <a:cs typeface="Calibri" panose="020F0502020204030204" pitchFamily="34" charset="0"/>
              </a:defRPr>
            </a:lvl1pPr>
          </a:lstStyle>
          <a:p>
            <a:r>
              <a:rPr lang="en-GB" b="1">
                <a:effectLst/>
                <a:latin typeface="Calibri" panose="020F0502020204030204" pitchFamily="34" charset="0"/>
              </a:rPr>
              <a:t>Freephone Helpline:</a:t>
            </a:r>
            <a:br>
              <a:rPr lang="en-GB">
                <a:effectLst/>
                <a:latin typeface="Calibri" panose="020F0502020204030204" pitchFamily="34" charset="0"/>
              </a:rPr>
            </a:br>
            <a:r>
              <a:rPr lang="en-GB">
                <a:effectLst/>
                <a:latin typeface="Calibri" panose="020F0502020204030204" pitchFamily="34" charset="0"/>
              </a:rPr>
              <a:t>0808 800 8880 (voice and text)</a:t>
            </a:r>
            <a:br>
              <a:rPr lang="en-GB">
                <a:effectLst/>
                <a:latin typeface="Calibri" panose="020F0502020204030204" pitchFamily="34" charset="0"/>
              </a:rPr>
            </a:br>
            <a:r>
              <a:rPr lang="en-GB" err="1">
                <a:effectLst/>
                <a:latin typeface="Calibri" panose="020F0502020204030204" pitchFamily="34" charset="0"/>
              </a:rPr>
              <a:t>helpline@ndcs.org.uk</a:t>
            </a:r>
            <a:endParaRPr lang="en-GB">
              <a:effectLst/>
              <a:latin typeface="Calibri" panose="020F0502020204030204" pitchFamily="34" charset="0"/>
            </a:endParaRPr>
          </a:p>
          <a:p>
            <a:r>
              <a:rPr lang="en-GB" b="1" err="1">
                <a:effectLst/>
                <a:latin typeface="Calibri" panose="020F0502020204030204" pitchFamily="34" charset="0"/>
              </a:rPr>
              <a:t>www.ndcs.org.uk</a:t>
            </a:r>
            <a:endParaRPr lang="en-GB">
              <a:effectLst/>
              <a:latin typeface="Calibri" panose="020F0502020204030204" pitchFamily="34" charset="0"/>
            </a:endParaRPr>
          </a:p>
        </p:txBody>
      </p:sp>
      <p:sp>
        <p:nvSpPr>
          <p:cNvPr id="9" name="Text Placeholder 21">
            <a:extLst>
              <a:ext uri="{FF2B5EF4-FFF2-40B4-BE49-F238E27FC236}">
                <a16:creationId xmlns:a16="http://schemas.microsoft.com/office/drawing/2014/main" id="{ED1B411D-FAE0-A776-14B8-DDA1178B334F}"/>
              </a:ext>
            </a:extLst>
          </p:cNvPr>
          <p:cNvSpPr>
            <a:spLocks noGrp="1"/>
          </p:cNvSpPr>
          <p:nvPr>
            <p:ph type="body" sz="quarter" idx="15" hasCustomPrompt="1"/>
          </p:nvPr>
        </p:nvSpPr>
        <p:spPr>
          <a:xfrm>
            <a:off x="551723" y="4158288"/>
            <a:ext cx="5391877" cy="1093226"/>
          </a:xfrm>
          <a:prstGeom prst="rect">
            <a:avLst/>
          </a:prstGeom>
        </p:spPr>
        <p:txBody>
          <a:bodyPr>
            <a:noAutofit/>
          </a:bodyPr>
          <a:lstStyle>
            <a:lvl1pPr marL="0" indent="0">
              <a:lnSpc>
                <a:spcPct val="90000"/>
              </a:lnSpc>
              <a:spcBef>
                <a:spcPts val="600"/>
              </a:spcBef>
              <a:buNone/>
              <a:defRPr sz="1500" b="0" i="0">
                <a:solidFill>
                  <a:schemeClr val="bg1"/>
                </a:solidFill>
                <a:latin typeface="Calibri" panose="020F0502020204030204" pitchFamily="34" charset="0"/>
                <a:cs typeface="Calibri" panose="020F0502020204030204" pitchFamily="34" charset="0"/>
              </a:defRPr>
            </a:lvl1pPr>
          </a:lstStyle>
          <a:p>
            <a:r>
              <a:rPr lang="en-GB">
                <a:effectLst/>
                <a:latin typeface="Calibri" panose="020F0502020204030204" pitchFamily="34" charset="0"/>
              </a:rPr>
              <a:t>Published by the National Deaf Children’s Society</a:t>
            </a:r>
            <a:br>
              <a:rPr lang="en-GB">
                <a:effectLst/>
                <a:latin typeface="Calibri" panose="020F0502020204030204" pitchFamily="34" charset="0"/>
              </a:rPr>
            </a:br>
            <a:r>
              <a:rPr lang="en-GB">
                <a:effectLst/>
                <a:latin typeface="Calibri" panose="020F0502020204030204" pitchFamily="34" charset="0"/>
              </a:rPr>
              <a:t>© National Deaf Children’s Society November 2020</a:t>
            </a:r>
          </a:p>
          <a:p>
            <a:r>
              <a:rPr lang="en-GB">
                <a:effectLst/>
                <a:latin typeface="Calibri" panose="020F0502020204030204" pitchFamily="34" charset="0"/>
              </a:rPr>
              <a:t>37–45 Paul Street, London EC2A 4LS</a:t>
            </a:r>
          </a:p>
          <a:p>
            <a:r>
              <a:rPr lang="en-GB">
                <a:effectLst/>
                <a:latin typeface="Calibri" panose="020F0502020204030204" pitchFamily="34" charset="0"/>
              </a:rPr>
              <a:t>Tel: 020 7490 8656 (voice and text) Fax: 020 7251 5020</a:t>
            </a:r>
          </a:p>
        </p:txBody>
      </p:sp>
      <p:sp>
        <p:nvSpPr>
          <p:cNvPr id="10" name="Text Placeholder 21">
            <a:extLst>
              <a:ext uri="{FF2B5EF4-FFF2-40B4-BE49-F238E27FC236}">
                <a16:creationId xmlns:a16="http://schemas.microsoft.com/office/drawing/2014/main" id="{D9129C23-DCB0-9D83-4E2A-1298B7E37199}"/>
              </a:ext>
            </a:extLst>
          </p:cNvPr>
          <p:cNvSpPr>
            <a:spLocks noGrp="1"/>
          </p:cNvSpPr>
          <p:nvPr>
            <p:ph type="body" sz="quarter" idx="16" hasCustomPrompt="1"/>
          </p:nvPr>
        </p:nvSpPr>
        <p:spPr>
          <a:xfrm>
            <a:off x="551723" y="5370400"/>
            <a:ext cx="5391877" cy="541296"/>
          </a:xfrm>
          <a:prstGeom prst="rect">
            <a:avLst/>
          </a:prstGeom>
        </p:spPr>
        <p:txBody>
          <a:bodyPr>
            <a:noAutofit/>
          </a:bodyPr>
          <a:lstStyle>
            <a:lvl1pPr marL="0" indent="0">
              <a:lnSpc>
                <a:spcPct val="90000"/>
              </a:lnSpc>
              <a:spcBef>
                <a:spcPts val="600"/>
              </a:spcBef>
              <a:buNone/>
              <a:defRPr sz="1300" b="0" i="0">
                <a:solidFill>
                  <a:schemeClr val="bg1"/>
                </a:solidFill>
                <a:latin typeface="Calibri" panose="020F0502020204030204" pitchFamily="34" charset="0"/>
                <a:cs typeface="Calibri" panose="020F0502020204030204" pitchFamily="34" charset="0"/>
              </a:defRPr>
            </a:lvl1pPr>
          </a:lstStyle>
          <a:p>
            <a:r>
              <a:rPr lang="en-GB">
                <a:effectLst/>
                <a:latin typeface="Calibri" panose="020F0502020204030204" pitchFamily="34" charset="0"/>
              </a:rPr>
              <a:t>The National Deaf Children’s Society is a registered charity in England</a:t>
            </a:r>
            <a:br>
              <a:rPr lang="en-GB">
                <a:effectLst/>
                <a:latin typeface="Calibri" panose="020F0502020204030204" pitchFamily="34" charset="0"/>
              </a:rPr>
            </a:br>
            <a:r>
              <a:rPr lang="en-GB">
                <a:effectLst/>
                <a:latin typeface="Calibri" panose="020F0502020204030204" pitchFamily="34" charset="0"/>
              </a:rPr>
              <a:t>and Wales no.1016532 and in Scotland no. SC040779. D0165</a:t>
            </a:r>
          </a:p>
        </p:txBody>
      </p:sp>
    </p:spTree>
    <p:extLst>
      <p:ext uri="{BB962C8B-B14F-4D97-AF65-F5344CB8AC3E}">
        <p14:creationId xmlns:p14="http://schemas.microsoft.com/office/powerpoint/2010/main" val="441236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ic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52523E3-AD77-938C-DD17-4CA50082DA1D}"/>
              </a:ext>
            </a:extLst>
          </p:cNvPr>
          <p:cNvCxnSpPr/>
          <p:nvPr userDrawn="1"/>
        </p:nvCxnSpPr>
        <p:spPr>
          <a:xfrm>
            <a:off x="381965" y="6226496"/>
            <a:ext cx="10106628" cy="0"/>
          </a:xfrm>
          <a:prstGeom prst="line">
            <a:avLst/>
          </a:prstGeom>
          <a:ln w="349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21">
            <a:extLst>
              <a:ext uri="{FF2B5EF4-FFF2-40B4-BE49-F238E27FC236}">
                <a16:creationId xmlns:a16="http://schemas.microsoft.com/office/drawing/2014/main" id="{B1AA7DB4-8CC0-A77A-282C-115FAE1C15BE}"/>
              </a:ext>
            </a:extLst>
          </p:cNvPr>
          <p:cNvSpPr>
            <a:spLocks noGrp="1"/>
          </p:cNvSpPr>
          <p:nvPr>
            <p:ph type="body" sz="quarter" idx="11" hasCustomPrompt="1"/>
          </p:nvPr>
        </p:nvSpPr>
        <p:spPr>
          <a:xfrm>
            <a:off x="551723" y="561031"/>
            <a:ext cx="11185005" cy="735331"/>
          </a:xfrm>
          <a:prstGeom prst="rect">
            <a:avLst/>
          </a:prstGeom>
        </p:spPr>
        <p:txBody>
          <a:bodyPr>
            <a:noAutofit/>
          </a:bodyPr>
          <a:lstStyle>
            <a:lvl1pPr marL="0" indent="0">
              <a:lnSpc>
                <a:spcPct val="90000"/>
              </a:lnSpc>
              <a:buNone/>
              <a:defRPr sz="4800" b="1" i="0">
                <a:solidFill>
                  <a:schemeClr val="bg2"/>
                </a:solidFill>
                <a:latin typeface="Calibri" panose="020F0502020204030204" pitchFamily="34" charset="0"/>
                <a:cs typeface="Calibri" panose="020F0502020204030204" pitchFamily="34" charset="0"/>
              </a:defRPr>
            </a:lvl1pPr>
          </a:lstStyle>
          <a:p>
            <a:pPr lvl="0"/>
            <a:r>
              <a:rPr lang="en-US"/>
              <a:t>Page Title Goes Here</a:t>
            </a:r>
          </a:p>
        </p:txBody>
      </p:sp>
      <p:pic>
        <p:nvPicPr>
          <p:cNvPr id="25" name="Picture 24" descr="Logo&#10;&#10;Description automatically generated">
            <a:extLst>
              <a:ext uri="{FF2B5EF4-FFF2-40B4-BE49-F238E27FC236}">
                <a16:creationId xmlns:a16="http://schemas.microsoft.com/office/drawing/2014/main" id="{412BD80E-A202-489A-4B1D-3E1FBBA2057E}"/>
              </a:ext>
            </a:extLst>
          </p:cNvPr>
          <p:cNvPicPr>
            <a:picLocks noChangeAspect="1"/>
          </p:cNvPicPr>
          <p:nvPr userDrawn="1"/>
        </p:nvPicPr>
        <p:blipFill>
          <a:blip r:embed="rId2"/>
          <a:stretch>
            <a:fillRect/>
          </a:stretch>
        </p:blipFill>
        <p:spPr>
          <a:xfrm>
            <a:off x="10663417" y="5579969"/>
            <a:ext cx="1174118" cy="920877"/>
          </a:xfrm>
          <a:prstGeom prst="rect">
            <a:avLst/>
          </a:prstGeom>
        </p:spPr>
      </p:pic>
    </p:spTree>
    <p:extLst>
      <p:ext uri="{BB962C8B-B14F-4D97-AF65-F5344CB8AC3E}">
        <p14:creationId xmlns:p14="http://schemas.microsoft.com/office/powerpoint/2010/main" val="182430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52523E3-AD77-938C-DD17-4CA50082DA1D}"/>
              </a:ext>
            </a:extLst>
          </p:cNvPr>
          <p:cNvCxnSpPr/>
          <p:nvPr userDrawn="1"/>
        </p:nvCxnSpPr>
        <p:spPr>
          <a:xfrm>
            <a:off x="381965" y="6226496"/>
            <a:ext cx="10106628" cy="0"/>
          </a:xfrm>
          <a:prstGeom prst="line">
            <a:avLst/>
          </a:prstGeom>
          <a:ln w="349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21">
            <a:extLst>
              <a:ext uri="{FF2B5EF4-FFF2-40B4-BE49-F238E27FC236}">
                <a16:creationId xmlns:a16="http://schemas.microsoft.com/office/drawing/2014/main" id="{A551889B-925B-5E2B-0D65-FCCE49D71472}"/>
              </a:ext>
            </a:extLst>
          </p:cNvPr>
          <p:cNvSpPr>
            <a:spLocks noGrp="1"/>
          </p:cNvSpPr>
          <p:nvPr>
            <p:ph type="body" sz="quarter" idx="11" hasCustomPrompt="1"/>
          </p:nvPr>
        </p:nvSpPr>
        <p:spPr>
          <a:xfrm>
            <a:off x="551723" y="561031"/>
            <a:ext cx="11185005" cy="735331"/>
          </a:xfrm>
          <a:prstGeom prst="rect">
            <a:avLst/>
          </a:prstGeom>
        </p:spPr>
        <p:txBody>
          <a:bodyPr>
            <a:noAutofit/>
          </a:bodyPr>
          <a:lstStyle>
            <a:lvl1pPr marL="0" indent="0">
              <a:lnSpc>
                <a:spcPct val="90000"/>
              </a:lnSpc>
              <a:buNone/>
              <a:defRPr sz="4800" b="1" i="0">
                <a:solidFill>
                  <a:schemeClr val="bg2"/>
                </a:solidFill>
                <a:latin typeface="Calibri" panose="020F0502020204030204" pitchFamily="34" charset="0"/>
                <a:cs typeface="Calibri" panose="020F0502020204030204" pitchFamily="34" charset="0"/>
              </a:defRPr>
            </a:lvl1pPr>
          </a:lstStyle>
          <a:p>
            <a:pPr lvl="0"/>
            <a:r>
              <a:rPr lang="en-US"/>
              <a:t>Page Title Goes Here</a:t>
            </a:r>
          </a:p>
        </p:txBody>
      </p:sp>
      <p:sp>
        <p:nvSpPr>
          <p:cNvPr id="7" name="Picture Placeholder 17">
            <a:extLst>
              <a:ext uri="{FF2B5EF4-FFF2-40B4-BE49-F238E27FC236}">
                <a16:creationId xmlns:a16="http://schemas.microsoft.com/office/drawing/2014/main" id="{4C4EFDCD-A211-8101-311A-7CFAF8C91CE5}"/>
              </a:ext>
            </a:extLst>
          </p:cNvPr>
          <p:cNvSpPr>
            <a:spLocks noGrp="1"/>
          </p:cNvSpPr>
          <p:nvPr>
            <p:ph type="pic" sz="quarter" idx="10" hasCustomPrompt="1"/>
          </p:nvPr>
        </p:nvSpPr>
        <p:spPr>
          <a:xfrm>
            <a:off x="6912016" y="-428263"/>
            <a:ext cx="5725209" cy="5725209"/>
          </a:xfrm>
          <a:prstGeom prst="ellipse">
            <a:avLst/>
          </a:prstGeom>
          <a:solidFill>
            <a:schemeClr val="bg1">
              <a:lumMod val="95000"/>
            </a:schemeClr>
          </a:solidFill>
          <a:ln w="50800">
            <a:solidFill>
              <a:schemeClr val="accent3"/>
            </a:solidFill>
          </a:ln>
        </p:spPr>
        <p:txBody>
          <a:bodyPr>
            <a:noAutofit/>
          </a:bodyPr>
          <a:lstStyle>
            <a:lvl1pPr marL="0" indent="0" algn="ctr">
              <a:buNone/>
              <a:defRPr sz="1800">
                <a:latin typeface="Calibri" panose="020F0502020204030204" pitchFamily="34" charset="0"/>
                <a:cs typeface="Calibri" panose="020F0502020204030204" pitchFamily="34" charset="0"/>
              </a:defRPr>
            </a:lvl1pPr>
          </a:lstStyle>
          <a:p>
            <a:r>
              <a:rPr lang="en-US"/>
              <a:t>Click the picture icon</a:t>
            </a:r>
            <a:br>
              <a:rPr lang="en-US"/>
            </a:br>
            <a:r>
              <a:rPr lang="en-US"/>
              <a:t>to place a picture in the circle. </a:t>
            </a:r>
            <a:br>
              <a:rPr lang="en-US"/>
            </a:br>
            <a:r>
              <a:rPr lang="en-US"/>
              <a:t>Use the crop function (right click &gt; crop) to resize and reposition the image</a:t>
            </a:r>
          </a:p>
        </p:txBody>
      </p:sp>
      <p:sp>
        <p:nvSpPr>
          <p:cNvPr id="12" name="Text Placeholder 11">
            <a:extLst>
              <a:ext uri="{FF2B5EF4-FFF2-40B4-BE49-F238E27FC236}">
                <a16:creationId xmlns:a16="http://schemas.microsoft.com/office/drawing/2014/main" id="{E19A0BFC-5523-E602-A0FE-32A708E877F9}"/>
              </a:ext>
            </a:extLst>
          </p:cNvPr>
          <p:cNvSpPr>
            <a:spLocks noGrp="1"/>
          </p:cNvSpPr>
          <p:nvPr>
            <p:ph type="body" sz="quarter" idx="12" hasCustomPrompt="1"/>
          </p:nvPr>
        </p:nvSpPr>
        <p:spPr>
          <a:xfrm>
            <a:off x="646792" y="1805404"/>
            <a:ext cx="370733" cy="370733"/>
          </a:xfrm>
          <a:prstGeom prst="ellipse">
            <a:avLst/>
          </a:prstGeom>
          <a:solidFill>
            <a:schemeClr val="accent3"/>
          </a:solidFill>
        </p:spPr>
        <p:txBody>
          <a:bodyPr lIns="0" tIns="0" rIns="0" bIns="0"/>
          <a:lstStyle>
            <a:lvl1pPr marL="0" indent="0" algn="ctr">
              <a:buNone/>
              <a:defRPr sz="2000"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14" name="Text Placeholder 21">
            <a:extLst>
              <a:ext uri="{FF2B5EF4-FFF2-40B4-BE49-F238E27FC236}">
                <a16:creationId xmlns:a16="http://schemas.microsoft.com/office/drawing/2014/main" id="{4F3AE6A5-A262-E594-557E-262FF96AFE90}"/>
              </a:ext>
            </a:extLst>
          </p:cNvPr>
          <p:cNvSpPr>
            <a:spLocks noGrp="1"/>
          </p:cNvSpPr>
          <p:nvPr>
            <p:ph type="body" sz="quarter" idx="13" hasCustomPrompt="1"/>
          </p:nvPr>
        </p:nvSpPr>
        <p:spPr>
          <a:xfrm>
            <a:off x="1110524" y="1762878"/>
            <a:ext cx="5356268" cy="403100"/>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pPr lvl="0"/>
            <a:r>
              <a:rPr lang="en-US"/>
              <a:t>Section Title Goes Here</a:t>
            </a:r>
          </a:p>
        </p:txBody>
      </p:sp>
      <p:sp>
        <p:nvSpPr>
          <p:cNvPr id="17" name="Text Placeholder 11">
            <a:extLst>
              <a:ext uri="{FF2B5EF4-FFF2-40B4-BE49-F238E27FC236}">
                <a16:creationId xmlns:a16="http://schemas.microsoft.com/office/drawing/2014/main" id="{B65515AB-B9F8-5042-2C24-9ABD3B8067F8}"/>
              </a:ext>
            </a:extLst>
          </p:cNvPr>
          <p:cNvSpPr>
            <a:spLocks noGrp="1"/>
          </p:cNvSpPr>
          <p:nvPr>
            <p:ph type="body" sz="quarter" idx="14" hasCustomPrompt="1"/>
          </p:nvPr>
        </p:nvSpPr>
        <p:spPr>
          <a:xfrm>
            <a:off x="646792" y="2486124"/>
            <a:ext cx="370733" cy="370733"/>
          </a:xfrm>
          <a:prstGeom prst="ellipse">
            <a:avLst/>
          </a:prstGeom>
          <a:solidFill>
            <a:schemeClr val="accent3"/>
          </a:solidFill>
        </p:spPr>
        <p:txBody>
          <a:bodyPr lIns="0" tIns="0" rIns="0" bIns="0"/>
          <a:lstStyle>
            <a:lvl1pPr marL="0" indent="0" algn="ctr">
              <a:buNone/>
              <a:defRPr sz="2000"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19" name="Text Placeholder 21">
            <a:extLst>
              <a:ext uri="{FF2B5EF4-FFF2-40B4-BE49-F238E27FC236}">
                <a16:creationId xmlns:a16="http://schemas.microsoft.com/office/drawing/2014/main" id="{0A81386A-1A33-E7B7-DC3B-9C1A32C17712}"/>
              </a:ext>
            </a:extLst>
          </p:cNvPr>
          <p:cNvSpPr>
            <a:spLocks noGrp="1"/>
          </p:cNvSpPr>
          <p:nvPr>
            <p:ph type="body" sz="quarter" idx="15" hasCustomPrompt="1"/>
          </p:nvPr>
        </p:nvSpPr>
        <p:spPr>
          <a:xfrm>
            <a:off x="1110524" y="2443598"/>
            <a:ext cx="5356268" cy="403100"/>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pPr lvl="0"/>
            <a:r>
              <a:rPr lang="en-US"/>
              <a:t>Section Title Goes Here</a:t>
            </a:r>
          </a:p>
        </p:txBody>
      </p:sp>
      <p:sp>
        <p:nvSpPr>
          <p:cNvPr id="20" name="Text Placeholder 11">
            <a:extLst>
              <a:ext uri="{FF2B5EF4-FFF2-40B4-BE49-F238E27FC236}">
                <a16:creationId xmlns:a16="http://schemas.microsoft.com/office/drawing/2014/main" id="{4223FCB4-818B-C12E-9AFF-AE7877236469}"/>
              </a:ext>
            </a:extLst>
          </p:cNvPr>
          <p:cNvSpPr>
            <a:spLocks noGrp="1"/>
          </p:cNvSpPr>
          <p:nvPr>
            <p:ph type="body" sz="quarter" idx="16" hasCustomPrompt="1"/>
          </p:nvPr>
        </p:nvSpPr>
        <p:spPr>
          <a:xfrm>
            <a:off x="646792" y="3156684"/>
            <a:ext cx="370733" cy="370733"/>
          </a:xfrm>
          <a:prstGeom prst="ellipse">
            <a:avLst/>
          </a:prstGeom>
          <a:solidFill>
            <a:schemeClr val="accent3"/>
          </a:solidFill>
        </p:spPr>
        <p:txBody>
          <a:bodyPr lIns="0" tIns="0" rIns="0" bIns="0"/>
          <a:lstStyle>
            <a:lvl1pPr marL="0" indent="0" algn="ctr">
              <a:buNone/>
              <a:defRPr sz="2000"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21" name="Text Placeholder 21">
            <a:extLst>
              <a:ext uri="{FF2B5EF4-FFF2-40B4-BE49-F238E27FC236}">
                <a16:creationId xmlns:a16="http://schemas.microsoft.com/office/drawing/2014/main" id="{EAA8717C-0916-F7A7-6C0B-FC2595147C8A}"/>
              </a:ext>
            </a:extLst>
          </p:cNvPr>
          <p:cNvSpPr>
            <a:spLocks noGrp="1"/>
          </p:cNvSpPr>
          <p:nvPr>
            <p:ph type="body" sz="quarter" idx="17" hasCustomPrompt="1"/>
          </p:nvPr>
        </p:nvSpPr>
        <p:spPr>
          <a:xfrm>
            <a:off x="1110524" y="3114158"/>
            <a:ext cx="5356268" cy="403100"/>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pPr lvl="0"/>
            <a:r>
              <a:rPr lang="en-US"/>
              <a:t>Section Title Goes Here</a:t>
            </a:r>
          </a:p>
        </p:txBody>
      </p:sp>
      <p:sp>
        <p:nvSpPr>
          <p:cNvPr id="22" name="Text Placeholder 11">
            <a:extLst>
              <a:ext uri="{FF2B5EF4-FFF2-40B4-BE49-F238E27FC236}">
                <a16:creationId xmlns:a16="http://schemas.microsoft.com/office/drawing/2014/main" id="{88153913-0EC6-74D7-EABC-A0CF9FA39D42}"/>
              </a:ext>
            </a:extLst>
          </p:cNvPr>
          <p:cNvSpPr>
            <a:spLocks noGrp="1"/>
          </p:cNvSpPr>
          <p:nvPr>
            <p:ph type="body" sz="quarter" idx="18" hasCustomPrompt="1"/>
          </p:nvPr>
        </p:nvSpPr>
        <p:spPr>
          <a:xfrm>
            <a:off x="646792" y="3827244"/>
            <a:ext cx="370733" cy="370733"/>
          </a:xfrm>
          <a:prstGeom prst="ellipse">
            <a:avLst/>
          </a:prstGeom>
          <a:solidFill>
            <a:schemeClr val="accent3"/>
          </a:solidFill>
        </p:spPr>
        <p:txBody>
          <a:bodyPr lIns="0" tIns="0" rIns="0" bIns="0"/>
          <a:lstStyle>
            <a:lvl1pPr marL="0" indent="0" algn="ctr">
              <a:buNone/>
              <a:defRPr sz="2000"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23" name="Text Placeholder 21">
            <a:extLst>
              <a:ext uri="{FF2B5EF4-FFF2-40B4-BE49-F238E27FC236}">
                <a16:creationId xmlns:a16="http://schemas.microsoft.com/office/drawing/2014/main" id="{E52917F8-2D2E-1A76-465F-24795F568172}"/>
              </a:ext>
            </a:extLst>
          </p:cNvPr>
          <p:cNvSpPr>
            <a:spLocks noGrp="1"/>
          </p:cNvSpPr>
          <p:nvPr>
            <p:ph type="body" sz="quarter" idx="19" hasCustomPrompt="1"/>
          </p:nvPr>
        </p:nvSpPr>
        <p:spPr>
          <a:xfrm>
            <a:off x="1110524" y="3784718"/>
            <a:ext cx="5356268" cy="403100"/>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pPr lvl="0"/>
            <a:r>
              <a:rPr lang="en-US"/>
              <a:t>Section Title Goes Here</a:t>
            </a:r>
          </a:p>
        </p:txBody>
      </p:sp>
      <p:sp>
        <p:nvSpPr>
          <p:cNvPr id="24" name="Text Placeholder 11">
            <a:extLst>
              <a:ext uri="{FF2B5EF4-FFF2-40B4-BE49-F238E27FC236}">
                <a16:creationId xmlns:a16="http://schemas.microsoft.com/office/drawing/2014/main" id="{323FE13F-EF48-4A97-059A-DE9080922DA0}"/>
              </a:ext>
            </a:extLst>
          </p:cNvPr>
          <p:cNvSpPr>
            <a:spLocks noGrp="1"/>
          </p:cNvSpPr>
          <p:nvPr>
            <p:ph type="body" sz="quarter" idx="20" hasCustomPrompt="1"/>
          </p:nvPr>
        </p:nvSpPr>
        <p:spPr>
          <a:xfrm>
            <a:off x="646792" y="4497804"/>
            <a:ext cx="370733" cy="370733"/>
          </a:xfrm>
          <a:prstGeom prst="ellipse">
            <a:avLst/>
          </a:prstGeom>
          <a:solidFill>
            <a:schemeClr val="accent3"/>
          </a:solidFill>
        </p:spPr>
        <p:txBody>
          <a:bodyPr lIns="0" tIns="0" rIns="0" bIns="0"/>
          <a:lstStyle>
            <a:lvl1pPr marL="0" indent="0" algn="ctr">
              <a:buNone/>
              <a:defRPr sz="2000"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25" name="Text Placeholder 21">
            <a:extLst>
              <a:ext uri="{FF2B5EF4-FFF2-40B4-BE49-F238E27FC236}">
                <a16:creationId xmlns:a16="http://schemas.microsoft.com/office/drawing/2014/main" id="{239914D3-2678-10F8-B810-CA09482DE6EC}"/>
              </a:ext>
            </a:extLst>
          </p:cNvPr>
          <p:cNvSpPr>
            <a:spLocks noGrp="1"/>
          </p:cNvSpPr>
          <p:nvPr>
            <p:ph type="body" sz="quarter" idx="21" hasCustomPrompt="1"/>
          </p:nvPr>
        </p:nvSpPr>
        <p:spPr>
          <a:xfrm>
            <a:off x="1110524" y="4455278"/>
            <a:ext cx="5356268" cy="403100"/>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pPr lvl="0"/>
            <a:r>
              <a:rPr lang="en-US"/>
              <a:t>Section Title Goes Here</a:t>
            </a:r>
          </a:p>
        </p:txBody>
      </p:sp>
      <p:sp>
        <p:nvSpPr>
          <p:cNvPr id="26" name="Text Placeholder 11">
            <a:extLst>
              <a:ext uri="{FF2B5EF4-FFF2-40B4-BE49-F238E27FC236}">
                <a16:creationId xmlns:a16="http://schemas.microsoft.com/office/drawing/2014/main" id="{4FA3B28C-7FC0-0663-F3F0-C9CEB3AB44FE}"/>
              </a:ext>
            </a:extLst>
          </p:cNvPr>
          <p:cNvSpPr>
            <a:spLocks noGrp="1"/>
          </p:cNvSpPr>
          <p:nvPr>
            <p:ph type="body" sz="quarter" idx="22" hasCustomPrompt="1"/>
          </p:nvPr>
        </p:nvSpPr>
        <p:spPr>
          <a:xfrm>
            <a:off x="646792" y="5168364"/>
            <a:ext cx="370733" cy="370733"/>
          </a:xfrm>
          <a:prstGeom prst="ellipse">
            <a:avLst/>
          </a:prstGeom>
          <a:solidFill>
            <a:schemeClr val="accent3"/>
          </a:solidFill>
        </p:spPr>
        <p:txBody>
          <a:bodyPr lIns="0" tIns="0" rIns="0" bIns="0"/>
          <a:lstStyle>
            <a:lvl1pPr marL="0" indent="0" algn="ctr">
              <a:buNone/>
              <a:defRPr sz="2000"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27" name="Text Placeholder 21">
            <a:extLst>
              <a:ext uri="{FF2B5EF4-FFF2-40B4-BE49-F238E27FC236}">
                <a16:creationId xmlns:a16="http://schemas.microsoft.com/office/drawing/2014/main" id="{D820E460-38D5-0B1A-4C67-8D947AB57DAC}"/>
              </a:ext>
            </a:extLst>
          </p:cNvPr>
          <p:cNvSpPr>
            <a:spLocks noGrp="1"/>
          </p:cNvSpPr>
          <p:nvPr>
            <p:ph type="body" sz="quarter" idx="23" hasCustomPrompt="1"/>
          </p:nvPr>
        </p:nvSpPr>
        <p:spPr>
          <a:xfrm>
            <a:off x="1110524" y="5125838"/>
            <a:ext cx="5356268" cy="403100"/>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pPr lvl="0"/>
            <a:r>
              <a:rPr lang="en-US"/>
              <a:t>Section Title Goes Here</a:t>
            </a:r>
          </a:p>
        </p:txBody>
      </p:sp>
      <p:pic>
        <p:nvPicPr>
          <p:cNvPr id="29" name="Graphic 28">
            <a:extLst>
              <a:ext uri="{FF2B5EF4-FFF2-40B4-BE49-F238E27FC236}">
                <a16:creationId xmlns:a16="http://schemas.microsoft.com/office/drawing/2014/main" id="{6E1FB64E-3C07-1D9C-894F-CAC14C83CC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68561" y="4758174"/>
            <a:ext cx="720114" cy="735328"/>
          </a:xfrm>
          <a:prstGeom prst="rect">
            <a:avLst/>
          </a:prstGeom>
        </p:spPr>
      </p:pic>
      <p:pic>
        <p:nvPicPr>
          <p:cNvPr id="32" name="Graphic 31">
            <a:extLst>
              <a:ext uri="{FF2B5EF4-FFF2-40B4-BE49-F238E27FC236}">
                <a16:creationId xmlns:a16="http://schemas.microsoft.com/office/drawing/2014/main" id="{AB15E8EF-0897-DB62-CF36-62942FF5D4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08121" y="4391151"/>
            <a:ext cx="568599" cy="580612"/>
          </a:xfrm>
          <a:prstGeom prst="rect">
            <a:avLst/>
          </a:prstGeom>
        </p:spPr>
      </p:pic>
      <p:pic>
        <p:nvPicPr>
          <p:cNvPr id="33" name="Graphic 32">
            <a:extLst>
              <a:ext uri="{FF2B5EF4-FFF2-40B4-BE49-F238E27FC236}">
                <a16:creationId xmlns:a16="http://schemas.microsoft.com/office/drawing/2014/main" id="{B8B37712-1D98-4020-E4EF-A8682792993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401902" y="3607806"/>
            <a:ext cx="461129" cy="470872"/>
          </a:xfrm>
          <a:prstGeom prst="rect">
            <a:avLst/>
          </a:prstGeom>
        </p:spPr>
      </p:pic>
      <p:pic>
        <p:nvPicPr>
          <p:cNvPr id="34" name="Picture 33" descr="Logo&#10;&#10;Description automatically generated">
            <a:extLst>
              <a:ext uri="{FF2B5EF4-FFF2-40B4-BE49-F238E27FC236}">
                <a16:creationId xmlns:a16="http://schemas.microsoft.com/office/drawing/2014/main" id="{42DD4A91-C9A4-C2F0-7A50-4CD1C6CC6677}"/>
              </a:ext>
            </a:extLst>
          </p:cNvPr>
          <p:cNvPicPr>
            <a:picLocks noChangeAspect="1"/>
          </p:cNvPicPr>
          <p:nvPr userDrawn="1"/>
        </p:nvPicPr>
        <p:blipFill>
          <a:blip r:embed="rId8"/>
          <a:stretch>
            <a:fillRect/>
          </a:stretch>
        </p:blipFill>
        <p:spPr>
          <a:xfrm>
            <a:off x="10663417" y="5579969"/>
            <a:ext cx="1174118" cy="920877"/>
          </a:xfrm>
          <a:prstGeom prst="rect">
            <a:avLst/>
          </a:prstGeom>
        </p:spPr>
      </p:pic>
    </p:spTree>
    <p:extLst>
      <p:ext uri="{BB962C8B-B14F-4D97-AF65-F5344CB8AC3E}">
        <p14:creationId xmlns:p14="http://schemas.microsoft.com/office/powerpoint/2010/main" val="4116707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C70D5A0-821D-924F-A9CA-77E61013A2BF}"/>
              </a:ext>
            </a:extLst>
          </p:cNvPr>
          <p:cNvCxnSpPr/>
          <p:nvPr userDrawn="1"/>
        </p:nvCxnSpPr>
        <p:spPr>
          <a:xfrm>
            <a:off x="381965" y="6226496"/>
            <a:ext cx="10106628"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11">
            <a:extLst>
              <a:ext uri="{FF2B5EF4-FFF2-40B4-BE49-F238E27FC236}">
                <a16:creationId xmlns:a16="http://schemas.microsoft.com/office/drawing/2014/main" id="{BF744FA9-1A8C-3A11-3F43-8F829B6CCB4B}"/>
              </a:ext>
            </a:extLst>
          </p:cNvPr>
          <p:cNvSpPr>
            <a:spLocks noGrp="1"/>
          </p:cNvSpPr>
          <p:nvPr>
            <p:ph type="body" sz="quarter" idx="12" hasCustomPrompt="1"/>
          </p:nvPr>
        </p:nvSpPr>
        <p:spPr>
          <a:xfrm>
            <a:off x="656952" y="2526764"/>
            <a:ext cx="1131208" cy="1131208"/>
          </a:xfrm>
          <a:prstGeom prst="ellipse">
            <a:avLst/>
          </a:prstGeom>
          <a:solidFill>
            <a:schemeClr val="accent3"/>
          </a:solidFill>
        </p:spPr>
        <p:txBody>
          <a:bodyPr lIns="0" tIns="0" rIns="0" bIns="0"/>
          <a:lstStyle>
            <a:lvl1pPr marL="0" indent="0" algn="ctr">
              <a:buNone/>
              <a:defRPr sz="6200"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8" name="Text Placeholder 21">
            <a:extLst>
              <a:ext uri="{FF2B5EF4-FFF2-40B4-BE49-F238E27FC236}">
                <a16:creationId xmlns:a16="http://schemas.microsoft.com/office/drawing/2014/main" id="{5130DA54-9D1C-E609-CF79-ABA93396632F}"/>
              </a:ext>
            </a:extLst>
          </p:cNvPr>
          <p:cNvSpPr>
            <a:spLocks noGrp="1"/>
          </p:cNvSpPr>
          <p:nvPr>
            <p:ph type="body" sz="quarter" idx="11" hasCustomPrompt="1"/>
          </p:nvPr>
        </p:nvSpPr>
        <p:spPr>
          <a:xfrm>
            <a:off x="2055403" y="2588993"/>
            <a:ext cx="9479645" cy="997480"/>
          </a:xfrm>
          <a:prstGeom prst="rect">
            <a:avLst/>
          </a:prstGeom>
        </p:spPr>
        <p:txBody>
          <a:bodyPr>
            <a:noAutofit/>
          </a:bodyPr>
          <a:lstStyle>
            <a:lvl1pPr marL="0" indent="0">
              <a:lnSpc>
                <a:spcPct val="90000"/>
              </a:lnSpc>
              <a:buNone/>
              <a:defRPr sz="7600" b="1" i="0">
                <a:solidFill>
                  <a:schemeClr val="bg1"/>
                </a:solidFill>
                <a:latin typeface="Calibri" panose="020F0502020204030204" pitchFamily="34" charset="0"/>
                <a:cs typeface="Calibri" panose="020F0502020204030204" pitchFamily="34" charset="0"/>
              </a:defRPr>
            </a:lvl1pPr>
          </a:lstStyle>
          <a:p>
            <a:pPr lvl="0"/>
            <a:r>
              <a:rPr lang="en-US"/>
              <a:t>Section Title Goes Here</a:t>
            </a:r>
          </a:p>
        </p:txBody>
      </p:sp>
      <p:pic>
        <p:nvPicPr>
          <p:cNvPr id="13" name="Picture 12">
            <a:extLst>
              <a:ext uri="{FF2B5EF4-FFF2-40B4-BE49-F238E27FC236}">
                <a16:creationId xmlns:a16="http://schemas.microsoft.com/office/drawing/2014/main" id="{1BC07EF7-9ABB-C2F4-6ED6-E724AF9B50E7}"/>
              </a:ext>
            </a:extLst>
          </p:cNvPr>
          <p:cNvPicPr>
            <a:picLocks noChangeAspect="1"/>
          </p:cNvPicPr>
          <p:nvPr userDrawn="1"/>
        </p:nvPicPr>
        <p:blipFill>
          <a:blip r:embed="rId3"/>
          <a:srcRect/>
          <a:stretch/>
        </p:blipFill>
        <p:spPr>
          <a:xfrm>
            <a:off x="10663417" y="5579969"/>
            <a:ext cx="1174118" cy="920876"/>
          </a:xfrm>
          <a:prstGeom prst="rect">
            <a:avLst/>
          </a:prstGeom>
        </p:spPr>
      </p:pic>
    </p:spTree>
    <p:extLst>
      <p:ext uri="{BB962C8B-B14F-4D97-AF65-F5344CB8AC3E}">
        <p14:creationId xmlns:p14="http://schemas.microsoft.com/office/powerpoint/2010/main" val="1064000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Presenter">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52523E3-AD77-938C-DD17-4CA50082DA1D}"/>
              </a:ext>
            </a:extLst>
          </p:cNvPr>
          <p:cNvCxnSpPr/>
          <p:nvPr userDrawn="1"/>
        </p:nvCxnSpPr>
        <p:spPr>
          <a:xfrm>
            <a:off x="381965" y="6226496"/>
            <a:ext cx="10106628" cy="0"/>
          </a:xfrm>
          <a:prstGeom prst="line">
            <a:avLst/>
          </a:prstGeom>
          <a:ln w="349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21">
            <a:extLst>
              <a:ext uri="{FF2B5EF4-FFF2-40B4-BE49-F238E27FC236}">
                <a16:creationId xmlns:a16="http://schemas.microsoft.com/office/drawing/2014/main" id="{B1AA7DB4-8CC0-A77A-282C-115FAE1C15BE}"/>
              </a:ext>
            </a:extLst>
          </p:cNvPr>
          <p:cNvSpPr>
            <a:spLocks noGrp="1"/>
          </p:cNvSpPr>
          <p:nvPr>
            <p:ph type="body" sz="quarter" idx="11" hasCustomPrompt="1"/>
          </p:nvPr>
        </p:nvSpPr>
        <p:spPr>
          <a:xfrm>
            <a:off x="551723" y="561031"/>
            <a:ext cx="11185005" cy="735331"/>
          </a:xfrm>
          <a:prstGeom prst="rect">
            <a:avLst/>
          </a:prstGeom>
        </p:spPr>
        <p:txBody>
          <a:bodyPr>
            <a:noAutofit/>
          </a:bodyPr>
          <a:lstStyle>
            <a:lvl1pPr marL="0" indent="0">
              <a:lnSpc>
                <a:spcPct val="90000"/>
              </a:lnSpc>
              <a:buNone/>
              <a:defRPr sz="4800" b="1" i="0">
                <a:solidFill>
                  <a:schemeClr val="bg2"/>
                </a:solidFill>
                <a:latin typeface="Calibri" panose="020F0502020204030204" pitchFamily="34" charset="0"/>
                <a:cs typeface="Calibri" panose="020F0502020204030204" pitchFamily="34" charset="0"/>
              </a:defRPr>
            </a:lvl1pPr>
          </a:lstStyle>
          <a:p>
            <a:pPr lvl="0"/>
            <a:r>
              <a:rPr lang="en-US"/>
              <a:t>Page Title Goes Here</a:t>
            </a:r>
          </a:p>
        </p:txBody>
      </p:sp>
      <p:sp>
        <p:nvSpPr>
          <p:cNvPr id="4" name="Picture Placeholder 17">
            <a:extLst>
              <a:ext uri="{FF2B5EF4-FFF2-40B4-BE49-F238E27FC236}">
                <a16:creationId xmlns:a16="http://schemas.microsoft.com/office/drawing/2014/main" id="{A4A5717B-B691-2AF9-FC69-C8A48818D920}"/>
              </a:ext>
            </a:extLst>
          </p:cNvPr>
          <p:cNvSpPr>
            <a:spLocks noGrp="1"/>
          </p:cNvSpPr>
          <p:nvPr>
            <p:ph type="pic" sz="quarter" idx="10" hasCustomPrompt="1"/>
          </p:nvPr>
        </p:nvSpPr>
        <p:spPr>
          <a:xfrm>
            <a:off x="663483" y="1825372"/>
            <a:ext cx="3634198" cy="3634198"/>
          </a:xfrm>
          <a:prstGeom prst="ellipse">
            <a:avLst/>
          </a:prstGeom>
          <a:solidFill>
            <a:schemeClr val="bg1">
              <a:lumMod val="95000"/>
            </a:schemeClr>
          </a:solidFill>
          <a:ln w="50800">
            <a:solidFill>
              <a:schemeClr val="accent3"/>
            </a:solidFill>
          </a:ln>
        </p:spPr>
        <p:txBody>
          <a:bodyPr>
            <a:noAutofit/>
          </a:bodyPr>
          <a:lstStyle>
            <a:lvl1pPr marL="0" indent="0" algn="ctr">
              <a:buNone/>
              <a:defRPr sz="1400">
                <a:latin typeface="Calibri" panose="020F0502020204030204" pitchFamily="34" charset="0"/>
                <a:cs typeface="Calibri" panose="020F0502020204030204" pitchFamily="34" charset="0"/>
              </a:defRPr>
            </a:lvl1pPr>
          </a:lstStyle>
          <a:p>
            <a:r>
              <a:rPr lang="en-US"/>
              <a:t>Click the picture icon</a:t>
            </a:r>
            <a:br>
              <a:rPr lang="en-US"/>
            </a:br>
            <a:r>
              <a:rPr lang="en-US"/>
              <a:t>to place a picture in the circle. </a:t>
            </a:r>
            <a:br>
              <a:rPr lang="en-US"/>
            </a:br>
            <a:r>
              <a:rPr lang="en-US"/>
              <a:t>Use the crop function (right click &gt; crop) to resize and reposition the image</a:t>
            </a:r>
          </a:p>
        </p:txBody>
      </p:sp>
      <p:sp>
        <p:nvSpPr>
          <p:cNvPr id="10" name="Text Placeholder 21">
            <a:extLst>
              <a:ext uri="{FF2B5EF4-FFF2-40B4-BE49-F238E27FC236}">
                <a16:creationId xmlns:a16="http://schemas.microsoft.com/office/drawing/2014/main" id="{939EFCCD-8CB3-3E00-52D4-0960D0786E9C}"/>
              </a:ext>
            </a:extLst>
          </p:cNvPr>
          <p:cNvSpPr>
            <a:spLocks noGrp="1"/>
          </p:cNvSpPr>
          <p:nvPr>
            <p:ph type="body" sz="quarter" idx="12" hasCustomPrompt="1"/>
          </p:nvPr>
        </p:nvSpPr>
        <p:spPr>
          <a:xfrm>
            <a:off x="4908041" y="1980278"/>
            <a:ext cx="6828687" cy="525442"/>
          </a:xfrm>
          <a:prstGeom prst="rect">
            <a:avLst/>
          </a:prstGeom>
        </p:spPr>
        <p:txBody>
          <a:bodyPr>
            <a:noAutofit/>
          </a:bodyPr>
          <a:lstStyle>
            <a:lvl1pPr marL="0" indent="0">
              <a:lnSpc>
                <a:spcPct val="90000"/>
              </a:lnSpc>
              <a:buNone/>
              <a:defRPr sz="3500" b="1" i="0">
                <a:solidFill>
                  <a:schemeClr val="bg2"/>
                </a:solidFill>
                <a:latin typeface="Calibri" panose="020F0502020204030204" pitchFamily="34" charset="0"/>
                <a:cs typeface="Calibri" panose="020F0502020204030204" pitchFamily="34" charset="0"/>
              </a:defRPr>
            </a:lvl1pPr>
          </a:lstStyle>
          <a:p>
            <a:pPr lvl="0"/>
            <a:r>
              <a:rPr lang="en-US"/>
              <a:t>First Name Last Name</a:t>
            </a:r>
          </a:p>
        </p:txBody>
      </p:sp>
      <p:sp>
        <p:nvSpPr>
          <p:cNvPr id="12" name="Text Placeholder 21">
            <a:extLst>
              <a:ext uri="{FF2B5EF4-FFF2-40B4-BE49-F238E27FC236}">
                <a16:creationId xmlns:a16="http://schemas.microsoft.com/office/drawing/2014/main" id="{B52758E2-74D0-2B28-2275-2902B61193F8}"/>
              </a:ext>
            </a:extLst>
          </p:cNvPr>
          <p:cNvSpPr>
            <a:spLocks noGrp="1"/>
          </p:cNvSpPr>
          <p:nvPr>
            <p:ph type="body" sz="quarter" idx="13" hasCustomPrompt="1"/>
          </p:nvPr>
        </p:nvSpPr>
        <p:spPr>
          <a:xfrm>
            <a:off x="4908041" y="2536200"/>
            <a:ext cx="6828687" cy="444591"/>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pPr lvl="0"/>
            <a:r>
              <a:rPr lang="en-US"/>
              <a:t>Job Title Goes Here</a:t>
            </a:r>
          </a:p>
        </p:txBody>
      </p:sp>
      <p:sp>
        <p:nvSpPr>
          <p:cNvPr id="14" name="Text Placeholder 21">
            <a:extLst>
              <a:ext uri="{FF2B5EF4-FFF2-40B4-BE49-F238E27FC236}">
                <a16:creationId xmlns:a16="http://schemas.microsoft.com/office/drawing/2014/main" id="{3830DB50-753E-FD9B-62A0-19E26F4B3FFA}"/>
              </a:ext>
            </a:extLst>
          </p:cNvPr>
          <p:cNvSpPr>
            <a:spLocks noGrp="1"/>
          </p:cNvSpPr>
          <p:nvPr>
            <p:ph type="body" sz="quarter" idx="14" hasCustomPrompt="1"/>
          </p:nvPr>
        </p:nvSpPr>
        <p:spPr>
          <a:xfrm>
            <a:off x="4908041" y="3318520"/>
            <a:ext cx="6828687" cy="1751029"/>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r>
              <a:rPr lang="en-GB" err="1">
                <a:effectLst/>
                <a:latin typeface="Calibri" panose="020F0502020204030204" pitchFamily="34" charset="0"/>
              </a:rPr>
              <a:t>Ebis</a:t>
            </a:r>
            <a:r>
              <a:rPr lang="en-GB">
                <a:effectLst/>
                <a:latin typeface="Calibri" panose="020F0502020204030204" pitchFamily="34" charset="0"/>
              </a:rPr>
              <a:t> </a:t>
            </a:r>
            <a:r>
              <a:rPr lang="en-GB" err="1">
                <a:effectLst/>
                <a:latin typeface="Calibri" panose="020F0502020204030204" pitchFamily="34" charset="0"/>
              </a:rPr>
              <a:t>sequo</a:t>
            </a:r>
            <a:r>
              <a:rPr lang="en-GB">
                <a:effectLst/>
                <a:latin typeface="Calibri" panose="020F0502020204030204" pitchFamily="34" charset="0"/>
              </a:rPr>
              <a:t> </a:t>
            </a:r>
            <a:r>
              <a:rPr lang="en-GB" err="1">
                <a:effectLst/>
                <a:latin typeface="Calibri" panose="020F0502020204030204" pitchFamily="34" charset="0"/>
              </a:rPr>
              <a:t>explitatur</a:t>
            </a:r>
            <a:r>
              <a:rPr lang="en-GB">
                <a:effectLst/>
                <a:latin typeface="Calibri" panose="020F0502020204030204" pitchFamily="34" charset="0"/>
              </a:rPr>
              <a:t> </a:t>
            </a:r>
            <a:r>
              <a:rPr lang="en-GB" err="1">
                <a:effectLst/>
                <a:latin typeface="Calibri" panose="020F0502020204030204" pitchFamily="34" charset="0"/>
              </a:rPr>
              <a:t>repe</a:t>
            </a:r>
            <a:r>
              <a:rPr lang="en-GB">
                <a:effectLst/>
                <a:latin typeface="Calibri" panose="020F0502020204030204" pitchFamily="34" charset="0"/>
              </a:rPr>
              <a:t> </a:t>
            </a:r>
            <a:r>
              <a:rPr lang="en-GB" err="1">
                <a:effectLst/>
                <a:latin typeface="Calibri" panose="020F0502020204030204" pitchFamily="34" charset="0"/>
              </a:rPr>
              <a:t>aut</a:t>
            </a:r>
            <a:r>
              <a:rPr lang="en-GB">
                <a:effectLst/>
                <a:latin typeface="Calibri" panose="020F0502020204030204" pitchFamily="34" charset="0"/>
              </a:rPr>
              <a:t> et min </a:t>
            </a:r>
            <a:r>
              <a:rPr lang="en-GB" err="1">
                <a:effectLst/>
                <a:latin typeface="Calibri" panose="020F0502020204030204" pitchFamily="34" charset="0"/>
              </a:rPr>
              <a:t>etur</a:t>
            </a:r>
            <a:r>
              <a:rPr lang="en-GB">
                <a:effectLst/>
                <a:latin typeface="Calibri" panose="020F0502020204030204" pitchFamily="34" charset="0"/>
              </a:rPr>
              <a:t> ad </a:t>
            </a:r>
            <a:r>
              <a:rPr lang="en-GB" err="1">
                <a:effectLst/>
                <a:latin typeface="Calibri" panose="020F0502020204030204" pitchFamily="34" charset="0"/>
              </a:rPr>
              <a:t>quia</a:t>
            </a:r>
            <a:r>
              <a:rPr lang="en-GB">
                <a:effectLst/>
                <a:latin typeface="Calibri" panose="020F0502020204030204" pitchFamily="34" charset="0"/>
              </a:rPr>
              <a:t> </a:t>
            </a:r>
            <a:r>
              <a:rPr lang="en-GB" err="1">
                <a:effectLst/>
                <a:latin typeface="Calibri" panose="020F0502020204030204" pitchFamily="34" charset="0"/>
              </a:rPr>
              <a:t>pellent</a:t>
            </a:r>
            <a:r>
              <a:rPr lang="en-GB">
                <a:effectLst/>
                <a:latin typeface="Calibri" panose="020F0502020204030204" pitchFamily="34" charset="0"/>
              </a:rPr>
              <a:t> </a:t>
            </a:r>
            <a:r>
              <a:rPr lang="en-GB" err="1">
                <a:effectLst/>
                <a:latin typeface="Calibri" panose="020F0502020204030204" pitchFamily="34" charset="0"/>
              </a:rPr>
              <a:t>inustia</a:t>
            </a:r>
            <a:r>
              <a:rPr lang="en-GB">
                <a:effectLst/>
                <a:latin typeface="Calibri" panose="020F0502020204030204" pitchFamily="34" charset="0"/>
              </a:rPr>
              <a:t> </a:t>
            </a:r>
            <a:r>
              <a:rPr lang="en-GB" err="1">
                <a:effectLst/>
                <a:latin typeface="Calibri" panose="020F0502020204030204" pitchFamily="34" charset="0"/>
              </a:rPr>
              <a:t>quae</a:t>
            </a:r>
            <a:r>
              <a:rPr lang="en-GB">
                <a:effectLst/>
                <a:latin typeface="Calibri" panose="020F0502020204030204" pitchFamily="34" charset="0"/>
              </a:rPr>
              <a:t> que et </a:t>
            </a:r>
            <a:r>
              <a:rPr lang="en-GB" err="1">
                <a:effectLst/>
                <a:latin typeface="Calibri" panose="020F0502020204030204" pitchFamily="34" charset="0"/>
              </a:rPr>
              <a:t>fuga</a:t>
            </a:r>
            <a:r>
              <a:rPr lang="en-GB">
                <a:effectLst/>
                <a:latin typeface="Calibri" panose="020F0502020204030204" pitchFamily="34" charset="0"/>
              </a:rPr>
              <a:t>. </a:t>
            </a:r>
            <a:r>
              <a:rPr lang="en-GB" err="1">
                <a:effectLst/>
                <a:latin typeface="Calibri" panose="020F0502020204030204" pitchFamily="34" charset="0"/>
              </a:rPr>
              <a:t>Nemped</a:t>
            </a:r>
            <a:r>
              <a:rPr lang="en-GB">
                <a:effectLst/>
                <a:latin typeface="Calibri" panose="020F0502020204030204" pitchFamily="34" charset="0"/>
              </a:rPr>
              <a:t> </a:t>
            </a:r>
            <a:r>
              <a:rPr lang="en-GB" err="1">
                <a:effectLst/>
                <a:latin typeface="Calibri" panose="020F0502020204030204" pitchFamily="34" charset="0"/>
              </a:rPr>
              <a:t>quia</a:t>
            </a:r>
            <a:r>
              <a:rPr lang="en-GB">
                <a:effectLst/>
                <a:latin typeface="Calibri" panose="020F0502020204030204" pitchFamily="34" charset="0"/>
              </a:rPr>
              <a:t> sum ad et </a:t>
            </a:r>
            <a:r>
              <a:rPr lang="en-GB" err="1">
                <a:effectLst/>
                <a:latin typeface="Calibri" panose="020F0502020204030204" pitchFamily="34" charset="0"/>
              </a:rPr>
              <a:t>pliquatur</a:t>
            </a:r>
            <a:r>
              <a:rPr lang="en-GB">
                <a:effectLst/>
                <a:latin typeface="Calibri" panose="020F0502020204030204" pitchFamily="34" charset="0"/>
              </a:rPr>
              <a:t> </a:t>
            </a:r>
            <a:r>
              <a:rPr lang="en-GB" err="1">
                <a:effectLst/>
                <a:latin typeface="Calibri" panose="020F0502020204030204" pitchFamily="34" charset="0"/>
              </a:rPr>
              <a:t>audipsume</a:t>
            </a:r>
            <a:r>
              <a:rPr lang="en-GB">
                <a:effectLst/>
                <a:latin typeface="Calibri" panose="020F0502020204030204" pitchFamily="34" charset="0"/>
              </a:rPr>
              <a:t> </a:t>
            </a:r>
            <a:r>
              <a:rPr lang="en-GB" err="1">
                <a:effectLst/>
                <a:latin typeface="Calibri" panose="020F0502020204030204" pitchFamily="34" charset="0"/>
              </a:rPr>
              <a:t>nem</a:t>
            </a:r>
            <a:r>
              <a:rPr lang="en-GB">
                <a:effectLst/>
                <a:latin typeface="Calibri" panose="020F0502020204030204" pitchFamily="34" charset="0"/>
              </a:rPr>
              <a:t> </a:t>
            </a:r>
            <a:r>
              <a:rPr lang="en-GB" err="1">
                <a:effectLst/>
                <a:latin typeface="Calibri" panose="020F0502020204030204" pitchFamily="34" charset="0"/>
              </a:rPr>
              <a:t>vellam</a:t>
            </a:r>
            <a:r>
              <a:rPr lang="en-GB">
                <a:effectLst/>
                <a:latin typeface="Calibri" panose="020F0502020204030204" pitchFamily="34" charset="0"/>
              </a:rPr>
              <a:t> </a:t>
            </a:r>
            <a:r>
              <a:rPr lang="en-GB" err="1">
                <a:effectLst/>
                <a:latin typeface="Calibri" panose="020F0502020204030204" pitchFamily="34" charset="0"/>
              </a:rPr>
              <a:t>aut</a:t>
            </a:r>
            <a:r>
              <a:rPr lang="en-GB">
                <a:effectLst/>
                <a:latin typeface="Calibri" panose="020F0502020204030204" pitchFamily="34" charset="0"/>
              </a:rPr>
              <a:t> </a:t>
            </a:r>
            <a:r>
              <a:rPr lang="en-GB" err="1">
                <a:effectLst/>
                <a:latin typeface="Calibri" panose="020F0502020204030204" pitchFamily="34" charset="0"/>
              </a:rPr>
              <a:t>etur</a:t>
            </a:r>
            <a:r>
              <a:rPr lang="en-GB">
                <a:effectLst/>
                <a:latin typeface="Calibri" panose="020F0502020204030204" pitchFamily="34" charset="0"/>
              </a:rPr>
              <a:t> </a:t>
            </a:r>
            <a:r>
              <a:rPr lang="en-GB" err="1">
                <a:effectLst/>
                <a:latin typeface="Calibri" panose="020F0502020204030204" pitchFamily="34" charset="0"/>
              </a:rPr>
              <a:t>sedis</a:t>
            </a:r>
            <a:r>
              <a:rPr lang="en-GB">
                <a:effectLst/>
                <a:latin typeface="Calibri" panose="020F0502020204030204" pitchFamily="34" charset="0"/>
              </a:rPr>
              <a:t> cones </a:t>
            </a:r>
            <a:r>
              <a:rPr lang="en-GB" err="1">
                <a:effectLst/>
                <a:latin typeface="Calibri" panose="020F0502020204030204" pitchFamily="34" charset="0"/>
              </a:rPr>
              <a:t>doluptatquo</a:t>
            </a:r>
            <a:r>
              <a:rPr lang="en-GB">
                <a:effectLst/>
                <a:latin typeface="Calibri" panose="020F0502020204030204" pitchFamily="34" charset="0"/>
              </a:rPr>
              <a:t> </a:t>
            </a:r>
            <a:r>
              <a:rPr lang="en-GB" err="1">
                <a:effectLst/>
                <a:latin typeface="Calibri" panose="020F0502020204030204" pitchFamily="34" charset="0"/>
              </a:rPr>
              <a:t>ut</a:t>
            </a:r>
            <a:r>
              <a:rPr lang="en-GB">
                <a:effectLst/>
                <a:latin typeface="Calibri" panose="020F0502020204030204" pitchFamily="34" charset="0"/>
              </a:rPr>
              <a:t> </a:t>
            </a:r>
            <a:r>
              <a:rPr lang="en-GB" err="1">
                <a:effectLst/>
                <a:latin typeface="Calibri" panose="020F0502020204030204" pitchFamily="34" charset="0"/>
              </a:rPr>
              <a:t>dolute</a:t>
            </a:r>
            <a:r>
              <a:rPr lang="en-GB">
                <a:effectLst/>
                <a:latin typeface="Calibri" panose="020F0502020204030204" pitchFamily="34" charset="0"/>
              </a:rPr>
              <a:t>.</a:t>
            </a:r>
          </a:p>
        </p:txBody>
      </p:sp>
      <p:cxnSp>
        <p:nvCxnSpPr>
          <p:cNvPr id="15" name="Straight Connector 14">
            <a:extLst>
              <a:ext uri="{FF2B5EF4-FFF2-40B4-BE49-F238E27FC236}">
                <a16:creationId xmlns:a16="http://schemas.microsoft.com/office/drawing/2014/main" id="{06413AF2-3445-EE39-7AB1-1DE2BE056EC0}"/>
              </a:ext>
            </a:extLst>
          </p:cNvPr>
          <p:cNvCxnSpPr>
            <a:cxnSpLocks/>
          </p:cNvCxnSpPr>
          <p:nvPr userDrawn="1"/>
        </p:nvCxnSpPr>
        <p:spPr>
          <a:xfrm>
            <a:off x="5008880" y="3127696"/>
            <a:ext cx="1503680" cy="0"/>
          </a:xfrm>
          <a:prstGeom prst="line">
            <a:avLst/>
          </a:prstGeom>
          <a:ln w="3492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descr="Logo&#10;&#10;Description automatically generated">
            <a:extLst>
              <a:ext uri="{FF2B5EF4-FFF2-40B4-BE49-F238E27FC236}">
                <a16:creationId xmlns:a16="http://schemas.microsoft.com/office/drawing/2014/main" id="{8F7F3A36-7866-9FF3-6F35-B8C5394E493E}"/>
              </a:ext>
            </a:extLst>
          </p:cNvPr>
          <p:cNvPicPr>
            <a:picLocks noChangeAspect="1"/>
          </p:cNvPicPr>
          <p:nvPr userDrawn="1"/>
        </p:nvPicPr>
        <p:blipFill>
          <a:blip r:embed="rId2"/>
          <a:stretch>
            <a:fillRect/>
          </a:stretch>
        </p:blipFill>
        <p:spPr>
          <a:xfrm>
            <a:off x="10663417" y="5579969"/>
            <a:ext cx="1174118" cy="920877"/>
          </a:xfrm>
          <a:prstGeom prst="rect">
            <a:avLst/>
          </a:prstGeom>
        </p:spPr>
      </p:pic>
    </p:spTree>
    <p:extLst>
      <p:ext uri="{BB962C8B-B14F-4D97-AF65-F5344CB8AC3E}">
        <p14:creationId xmlns:p14="http://schemas.microsoft.com/office/powerpoint/2010/main" val="2817925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ims For Today">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52523E3-AD77-938C-DD17-4CA50082DA1D}"/>
              </a:ext>
            </a:extLst>
          </p:cNvPr>
          <p:cNvCxnSpPr/>
          <p:nvPr userDrawn="1"/>
        </p:nvCxnSpPr>
        <p:spPr>
          <a:xfrm>
            <a:off x="381965" y="6226496"/>
            <a:ext cx="10106628" cy="0"/>
          </a:xfrm>
          <a:prstGeom prst="line">
            <a:avLst/>
          </a:prstGeom>
          <a:ln w="349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21">
            <a:extLst>
              <a:ext uri="{FF2B5EF4-FFF2-40B4-BE49-F238E27FC236}">
                <a16:creationId xmlns:a16="http://schemas.microsoft.com/office/drawing/2014/main" id="{B1AA7DB4-8CC0-A77A-282C-115FAE1C15BE}"/>
              </a:ext>
            </a:extLst>
          </p:cNvPr>
          <p:cNvSpPr>
            <a:spLocks noGrp="1"/>
          </p:cNvSpPr>
          <p:nvPr>
            <p:ph type="body" sz="quarter" idx="11" hasCustomPrompt="1"/>
          </p:nvPr>
        </p:nvSpPr>
        <p:spPr>
          <a:xfrm>
            <a:off x="551723" y="561031"/>
            <a:ext cx="11185005" cy="735331"/>
          </a:xfrm>
          <a:prstGeom prst="rect">
            <a:avLst/>
          </a:prstGeom>
        </p:spPr>
        <p:txBody>
          <a:bodyPr>
            <a:noAutofit/>
          </a:bodyPr>
          <a:lstStyle>
            <a:lvl1pPr marL="0" indent="0">
              <a:lnSpc>
                <a:spcPct val="90000"/>
              </a:lnSpc>
              <a:buNone/>
              <a:defRPr sz="4800" b="1" i="0">
                <a:solidFill>
                  <a:schemeClr val="bg2"/>
                </a:solidFill>
                <a:latin typeface="Calibri" panose="020F0502020204030204" pitchFamily="34" charset="0"/>
                <a:cs typeface="Calibri" panose="020F0502020204030204" pitchFamily="34" charset="0"/>
              </a:defRPr>
            </a:lvl1pPr>
          </a:lstStyle>
          <a:p>
            <a:pPr lvl="0"/>
            <a:r>
              <a:rPr lang="en-US"/>
              <a:t>Page Title Goes Here</a:t>
            </a:r>
          </a:p>
        </p:txBody>
      </p:sp>
      <p:sp>
        <p:nvSpPr>
          <p:cNvPr id="8" name="Text Placeholder 21">
            <a:extLst>
              <a:ext uri="{FF2B5EF4-FFF2-40B4-BE49-F238E27FC236}">
                <a16:creationId xmlns:a16="http://schemas.microsoft.com/office/drawing/2014/main" id="{E9052482-A83D-D125-5FE0-5F3F73A3357A}"/>
              </a:ext>
            </a:extLst>
          </p:cNvPr>
          <p:cNvSpPr>
            <a:spLocks noGrp="1"/>
          </p:cNvSpPr>
          <p:nvPr>
            <p:ph type="body" sz="quarter" idx="13" hasCustomPrompt="1"/>
          </p:nvPr>
        </p:nvSpPr>
        <p:spPr>
          <a:xfrm>
            <a:off x="1331463" y="1913674"/>
            <a:ext cx="7650491" cy="444591"/>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r>
              <a:rPr lang="en-GB" err="1">
                <a:effectLst/>
                <a:latin typeface="Calibri" panose="020F0502020204030204" pitchFamily="34" charset="0"/>
              </a:rPr>
              <a:t>Soluptate</a:t>
            </a:r>
            <a:r>
              <a:rPr lang="en-GB">
                <a:effectLst/>
                <a:latin typeface="Calibri" panose="020F0502020204030204" pitchFamily="34" charset="0"/>
              </a:rPr>
              <a:t> </a:t>
            </a:r>
            <a:r>
              <a:rPr lang="en-GB" err="1">
                <a:effectLst/>
                <a:latin typeface="Calibri" panose="020F0502020204030204" pitchFamily="34" charset="0"/>
              </a:rPr>
              <a:t>nectotate</a:t>
            </a:r>
            <a:r>
              <a:rPr lang="en-GB">
                <a:effectLst/>
                <a:latin typeface="Calibri" panose="020F0502020204030204" pitchFamily="34" charset="0"/>
              </a:rPr>
              <a:t> </a:t>
            </a:r>
            <a:r>
              <a:rPr lang="en-GB" err="1">
                <a:effectLst/>
                <a:latin typeface="Calibri" panose="020F0502020204030204" pitchFamily="34" charset="0"/>
              </a:rPr>
              <a:t>natescid</a:t>
            </a:r>
            <a:r>
              <a:rPr lang="en-GB">
                <a:effectLst/>
                <a:latin typeface="Calibri" panose="020F0502020204030204" pitchFamily="34" charset="0"/>
              </a:rPr>
              <a:t> </a:t>
            </a:r>
            <a:r>
              <a:rPr lang="en-GB" err="1">
                <a:effectLst/>
                <a:latin typeface="Calibri" panose="020F0502020204030204" pitchFamily="34" charset="0"/>
              </a:rPr>
              <a:t>quatem</a:t>
            </a:r>
            <a:r>
              <a:rPr lang="en-GB">
                <a:effectLst/>
                <a:latin typeface="Calibri" panose="020F0502020204030204" pitchFamily="34" charset="0"/>
              </a:rPr>
              <a:t> </a:t>
            </a:r>
            <a:r>
              <a:rPr lang="en-GB" err="1">
                <a:effectLst/>
                <a:latin typeface="Calibri" panose="020F0502020204030204" pitchFamily="34" charset="0"/>
              </a:rPr>
              <a:t>quostes</a:t>
            </a:r>
            <a:r>
              <a:rPr lang="en-GB">
                <a:effectLst/>
                <a:latin typeface="Calibri" panose="020F0502020204030204" pitchFamily="34" charset="0"/>
              </a:rPr>
              <a:t> </a:t>
            </a:r>
            <a:r>
              <a:rPr lang="en-GB" err="1">
                <a:effectLst/>
                <a:latin typeface="Calibri" panose="020F0502020204030204" pitchFamily="34" charset="0"/>
              </a:rPr>
              <a:t>trumqui</a:t>
            </a:r>
            <a:endParaRPr lang="en-GB">
              <a:effectLst/>
              <a:latin typeface="Calibri" panose="020F0502020204030204" pitchFamily="34" charset="0"/>
            </a:endParaRPr>
          </a:p>
        </p:txBody>
      </p:sp>
      <p:sp>
        <p:nvSpPr>
          <p:cNvPr id="9" name="Text Placeholder 21">
            <a:extLst>
              <a:ext uri="{FF2B5EF4-FFF2-40B4-BE49-F238E27FC236}">
                <a16:creationId xmlns:a16="http://schemas.microsoft.com/office/drawing/2014/main" id="{A7E91D3C-C3C4-1CB8-AA9E-94565C2661C8}"/>
              </a:ext>
            </a:extLst>
          </p:cNvPr>
          <p:cNvSpPr>
            <a:spLocks noGrp="1"/>
          </p:cNvSpPr>
          <p:nvPr>
            <p:ph type="body" sz="quarter" idx="14" hasCustomPrompt="1"/>
          </p:nvPr>
        </p:nvSpPr>
        <p:spPr>
          <a:xfrm>
            <a:off x="1331463" y="2666029"/>
            <a:ext cx="7650491" cy="444591"/>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r>
              <a:rPr lang="en-GB" err="1">
                <a:effectLst/>
                <a:latin typeface="Calibri" panose="020F0502020204030204" pitchFamily="34" charset="0"/>
              </a:rPr>
              <a:t>Soluptate</a:t>
            </a:r>
            <a:r>
              <a:rPr lang="en-GB">
                <a:effectLst/>
                <a:latin typeface="Calibri" panose="020F0502020204030204" pitchFamily="34" charset="0"/>
              </a:rPr>
              <a:t> </a:t>
            </a:r>
            <a:r>
              <a:rPr lang="en-GB" err="1">
                <a:effectLst/>
                <a:latin typeface="Calibri" panose="020F0502020204030204" pitchFamily="34" charset="0"/>
              </a:rPr>
              <a:t>nectotate</a:t>
            </a:r>
            <a:r>
              <a:rPr lang="en-GB">
                <a:effectLst/>
                <a:latin typeface="Calibri" panose="020F0502020204030204" pitchFamily="34" charset="0"/>
              </a:rPr>
              <a:t> </a:t>
            </a:r>
            <a:r>
              <a:rPr lang="en-GB" err="1">
                <a:effectLst/>
                <a:latin typeface="Calibri" panose="020F0502020204030204" pitchFamily="34" charset="0"/>
              </a:rPr>
              <a:t>natescid</a:t>
            </a:r>
            <a:r>
              <a:rPr lang="en-GB">
                <a:effectLst/>
                <a:latin typeface="Calibri" panose="020F0502020204030204" pitchFamily="34" charset="0"/>
              </a:rPr>
              <a:t> </a:t>
            </a:r>
            <a:r>
              <a:rPr lang="en-GB" err="1">
                <a:effectLst/>
                <a:latin typeface="Calibri" panose="020F0502020204030204" pitchFamily="34" charset="0"/>
              </a:rPr>
              <a:t>quatem</a:t>
            </a:r>
            <a:r>
              <a:rPr lang="en-GB">
                <a:effectLst/>
                <a:latin typeface="Calibri" panose="020F0502020204030204" pitchFamily="34" charset="0"/>
              </a:rPr>
              <a:t> </a:t>
            </a:r>
            <a:r>
              <a:rPr lang="en-GB" err="1">
                <a:effectLst/>
                <a:latin typeface="Calibri" panose="020F0502020204030204" pitchFamily="34" charset="0"/>
              </a:rPr>
              <a:t>quostes</a:t>
            </a:r>
            <a:r>
              <a:rPr lang="en-GB">
                <a:effectLst/>
                <a:latin typeface="Calibri" panose="020F0502020204030204" pitchFamily="34" charset="0"/>
              </a:rPr>
              <a:t> </a:t>
            </a:r>
            <a:r>
              <a:rPr lang="en-GB" err="1">
                <a:effectLst/>
                <a:latin typeface="Calibri" panose="020F0502020204030204" pitchFamily="34" charset="0"/>
              </a:rPr>
              <a:t>trumqui</a:t>
            </a:r>
            <a:endParaRPr lang="en-GB">
              <a:effectLst/>
              <a:latin typeface="Calibri" panose="020F0502020204030204" pitchFamily="34" charset="0"/>
            </a:endParaRPr>
          </a:p>
        </p:txBody>
      </p:sp>
      <p:sp>
        <p:nvSpPr>
          <p:cNvPr id="10" name="Text Placeholder 21">
            <a:extLst>
              <a:ext uri="{FF2B5EF4-FFF2-40B4-BE49-F238E27FC236}">
                <a16:creationId xmlns:a16="http://schemas.microsoft.com/office/drawing/2014/main" id="{A9005316-404D-99F4-8039-8CD6B141EE0A}"/>
              </a:ext>
            </a:extLst>
          </p:cNvPr>
          <p:cNvSpPr>
            <a:spLocks noGrp="1"/>
          </p:cNvSpPr>
          <p:nvPr>
            <p:ph type="body" sz="quarter" idx="15" hasCustomPrompt="1"/>
          </p:nvPr>
        </p:nvSpPr>
        <p:spPr>
          <a:xfrm>
            <a:off x="1331463" y="3418383"/>
            <a:ext cx="7650491" cy="444591"/>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r>
              <a:rPr lang="en-GB" err="1">
                <a:effectLst/>
                <a:latin typeface="Calibri" panose="020F0502020204030204" pitchFamily="34" charset="0"/>
              </a:rPr>
              <a:t>Soluptate</a:t>
            </a:r>
            <a:r>
              <a:rPr lang="en-GB">
                <a:effectLst/>
                <a:latin typeface="Calibri" panose="020F0502020204030204" pitchFamily="34" charset="0"/>
              </a:rPr>
              <a:t> </a:t>
            </a:r>
            <a:r>
              <a:rPr lang="en-GB" err="1">
                <a:effectLst/>
                <a:latin typeface="Calibri" panose="020F0502020204030204" pitchFamily="34" charset="0"/>
              </a:rPr>
              <a:t>nectotate</a:t>
            </a:r>
            <a:r>
              <a:rPr lang="en-GB">
                <a:effectLst/>
                <a:latin typeface="Calibri" panose="020F0502020204030204" pitchFamily="34" charset="0"/>
              </a:rPr>
              <a:t> </a:t>
            </a:r>
            <a:r>
              <a:rPr lang="en-GB" err="1">
                <a:effectLst/>
                <a:latin typeface="Calibri" panose="020F0502020204030204" pitchFamily="34" charset="0"/>
              </a:rPr>
              <a:t>natescid</a:t>
            </a:r>
            <a:r>
              <a:rPr lang="en-GB">
                <a:effectLst/>
                <a:latin typeface="Calibri" panose="020F0502020204030204" pitchFamily="34" charset="0"/>
              </a:rPr>
              <a:t> </a:t>
            </a:r>
            <a:r>
              <a:rPr lang="en-GB" err="1">
                <a:effectLst/>
                <a:latin typeface="Calibri" panose="020F0502020204030204" pitchFamily="34" charset="0"/>
              </a:rPr>
              <a:t>quatem</a:t>
            </a:r>
            <a:r>
              <a:rPr lang="en-GB">
                <a:effectLst/>
                <a:latin typeface="Calibri" panose="020F0502020204030204" pitchFamily="34" charset="0"/>
              </a:rPr>
              <a:t> </a:t>
            </a:r>
            <a:r>
              <a:rPr lang="en-GB" err="1">
                <a:effectLst/>
                <a:latin typeface="Calibri" panose="020F0502020204030204" pitchFamily="34" charset="0"/>
              </a:rPr>
              <a:t>quostes</a:t>
            </a:r>
            <a:r>
              <a:rPr lang="en-GB">
                <a:effectLst/>
                <a:latin typeface="Calibri" panose="020F0502020204030204" pitchFamily="34" charset="0"/>
              </a:rPr>
              <a:t> </a:t>
            </a:r>
            <a:r>
              <a:rPr lang="en-GB" err="1">
                <a:effectLst/>
                <a:latin typeface="Calibri" panose="020F0502020204030204" pitchFamily="34" charset="0"/>
              </a:rPr>
              <a:t>trumqui</a:t>
            </a:r>
            <a:endParaRPr lang="en-GB">
              <a:effectLst/>
              <a:latin typeface="Calibri" panose="020F0502020204030204" pitchFamily="34" charset="0"/>
            </a:endParaRPr>
          </a:p>
        </p:txBody>
      </p:sp>
      <p:sp>
        <p:nvSpPr>
          <p:cNvPr id="12" name="Text Placeholder 21">
            <a:extLst>
              <a:ext uri="{FF2B5EF4-FFF2-40B4-BE49-F238E27FC236}">
                <a16:creationId xmlns:a16="http://schemas.microsoft.com/office/drawing/2014/main" id="{F20A5675-300F-90D1-8DFC-7D0AF864C05A}"/>
              </a:ext>
            </a:extLst>
          </p:cNvPr>
          <p:cNvSpPr>
            <a:spLocks noGrp="1"/>
          </p:cNvSpPr>
          <p:nvPr>
            <p:ph type="body" sz="quarter" idx="16" hasCustomPrompt="1"/>
          </p:nvPr>
        </p:nvSpPr>
        <p:spPr>
          <a:xfrm>
            <a:off x="1331463" y="4170737"/>
            <a:ext cx="7650491" cy="444591"/>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r>
              <a:rPr lang="en-GB" err="1">
                <a:effectLst/>
                <a:latin typeface="Calibri" panose="020F0502020204030204" pitchFamily="34" charset="0"/>
              </a:rPr>
              <a:t>Soluptate</a:t>
            </a:r>
            <a:r>
              <a:rPr lang="en-GB">
                <a:effectLst/>
                <a:latin typeface="Calibri" panose="020F0502020204030204" pitchFamily="34" charset="0"/>
              </a:rPr>
              <a:t> </a:t>
            </a:r>
            <a:r>
              <a:rPr lang="en-GB" err="1">
                <a:effectLst/>
                <a:latin typeface="Calibri" panose="020F0502020204030204" pitchFamily="34" charset="0"/>
              </a:rPr>
              <a:t>nectotate</a:t>
            </a:r>
            <a:r>
              <a:rPr lang="en-GB">
                <a:effectLst/>
                <a:latin typeface="Calibri" panose="020F0502020204030204" pitchFamily="34" charset="0"/>
              </a:rPr>
              <a:t> </a:t>
            </a:r>
            <a:r>
              <a:rPr lang="en-GB" err="1">
                <a:effectLst/>
                <a:latin typeface="Calibri" panose="020F0502020204030204" pitchFamily="34" charset="0"/>
              </a:rPr>
              <a:t>natescid</a:t>
            </a:r>
            <a:r>
              <a:rPr lang="en-GB">
                <a:effectLst/>
                <a:latin typeface="Calibri" panose="020F0502020204030204" pitchFamily="34" charset="0"/>
              </a:rPr>
              <a:t> </a:t>
            </a:r>
            <a:r>
              <a:rPr lang="en-GB" err="1">
                <a:effectLst/>
                <a:latin typeface="Calibri" panose="020F0502020204030204" pitchFamily="34" charset="0"/>
              </a:rPr>
              <a:t>quatem</a:t>
            </a:r>
            <a:r>
              <a:rPr lang="en-GB">
                <a:effectLst/>
                <a:latin typeface="Calibri" panose="020F0502020204030204" pitchFamily="34" charset="0"/>
              </a:rPr>
              <a:t> </a:t>
            </a:r>
            <a:r>
              <a:rPr lang="en-GB" err="1">
                <a:effectLst/>
                <a:latin typeface="Calibri" panose="020F0502020204030204" pitchFamily="34" charset="0"/>
              </a:rPr>
              <a:t>quostes</a:t>
            </a:r>
            <a:r>
              <a:rPr lang="en-GB">
                <a:effectLst/>
                <a:latin typeface="Calibri" panose="020F0502020204030204" pitchFamily="34" charset="0"/>
              </a:rPr>
              <a:t> </a:t>
            </a:r>
            <a:r>
              <a:rPr lang="en-GB" err="1">
                <a:effectLst/>
                <a:latin typeface="Calibri" panose="020F0502020204030204" pitchFamily="34" charset="0"/>
              </a:rPr>
              <a:t>trumqui</a:t>
            </a:r>
            <a:endParaRPr lang="en-GB">
              <a:effectLst/>
              <a:latin typeface="Calibri" panose="020F0502020204030204" pitchFamily="34" charset="0"/>
            </a:endParaRPr>
          </a:p>
        </p:txBody>
      </p:sp>
      <p:sp>
        <p:nvSpPr>
          <p:cNvPr id="14" name="Text Placeholder 21">
            <a:extLst>
              <a:ext uri="{FF2B5EF4-FFF2-40B4-BE49-F238E27FC236}">
                <a16:creationId xmlns:a16="http://schemas.microsoft.com/office/drawing/2014/main" id="{64309DE6-A7C7-E812-04F0-2707AC025DB1}"/>
              </a:ext>
            </a:extLst>
          </p:cNvPr>
          <p:cNvSpPr>
            <a:spLocks noGrp="1"/>
          </p:cNvSpPr>
          <p:nvPr>
            <p:ph type="body" sz="quarter" idx="17" hasCustomPrompt="1"/>
          </p:nvPr>
        </p:nvSpPr>
        <p:spPr>
          <a:xfrm>
            <a:off x="1331463" y="4911517"/>
            <a:ext cx="7650491" cy="444591"/>
          </a:xfrm>
          <a:prstGeom prst="rect">
            <a:avLst/>
          </a:prstGeom>
        </p:spPr>
        <p:txBody>
          <a:bodyPr>
            <a:noAutofit/>
          </a:bodyPr>
          <a:lstStyle>
            <a:lvl1pPr marL="0" indent="0">
              <a:lnSpc>
                <a:spcPct val="90000"/>
              </a:lnSpc>
              <a:buNone/>
              <a:defRPr sz="2500" b="0" i="0">
                <a:solidFill>
                  <a:schemeClr val="tx1"/>
                </a:solidFill>
                <a:latin typeface="Calibri" panose="020F0502020204030204" pitchFamily="34" charset="0"/>
                <a:cs typeface="Calibri" panose="020F0502020204030204" pitchFamily="34" charset="0"/>
              </a:defRPr>
            </a:lvl1pPr>
          </a:lstStyle>
          <a:p>
            <a:r>
              <a:rPr lang="en-GB" err="1">
                <a:effectLst/>
                <a:latin typeface="Calibri" panose="020F0502020204030204" pitchFamily="34" charset="0"/>
              </a:rPr>
              <a:t>Soluptate</a:t>
            </a:r>
            <a:r>
              <a:rPr lang="en-GB">
                <a:effectLst/>
                <a:latin typeface="Calibri" panose="020F0502020204030204" pitchFamily="34" charset="0"/>
              </a:rPr>
              <a:t> </a:t>
            </a:r>
            <a:r>
              <a:rPr lang="en-GB" err="1">
                <a:effectLst/>
                <a:latin typeface="Calibri" panose="020F0502020204030204" pitchFamily="34" charset="0"/>
              </a:rPr>
              <a:t>nectotate</a:t>
            </a:r>
            <a:r>
              <a:rPr lang="en-GB">
                <a:effectLst/>
                <a:latin typeface="Calibri" panose="020F0502020204030204" pitchFamily="34" charset="0"/>
              </a:rPr>
              <a:t> </a:t>
            </a:r>
            <a:r>
              <a:rPr lang="en-GB" err="1">
                <a:effectLst/>
                <a:latin typeface="Calibri" panose="020F0502020204030204" pitchFamily="34" charset="0"/>
              </a:rPr>
              <a:t>natescid</a:t>
            </a:r>
            <a:r>
              <a:rPr lang="en-GB">
                <a:effectLst/>
                <a:latin typeface="Calibri" panose="020F0502020204030204" pitchFamily="34" charset="0"/>
              </a:rPr>
              <a:t> </a:t>
            </a:r>
            <a:r>
              <a:rPr lang="en-GB" err="1">
                <a:effectLst/>
                <a:latin typeface="Calibri" panose="020F0502020204030204" pitchFamily="34" charset="0"/>
              </a:rPr>
              <a:t>quatem</a:t>
            </a:r>
            <a:r>
              <a:rPr lang="en-GB">
                <a:effectLst/>
                <a:latin typeface="Calibri" panose="020F0502020204030204" pitchFamily="34" charset="0"/>
              </a:rPr>
              <a:t> </a:t>
            </a:r>
            <a:r>
              <a:rPr lang="en-GB" err="1">
                <a:effectLst/>
                <a:latin typeface="Calibri" panose="020F0502020204030204" pitchFamily="34" charset="0"/>
              </a:rPr>
              <a:t>quostes</a:t>
            </a:r>
            <a:r>
              <a:rPr lang="en-GB">
                <a:effectLst/>
                <a:latin typeface="Calibri" panose="020F0502020204030204" pitchFamily="34" charset="0"/>
              </a:rPr>
              <a:t> </a:t>
            </a:r>
            <a:r>
              <a:rPr lang="en-GB" err="1">
                <a:effectLst/>
                <a:latin typeface="Calibri" panose="020F0502020204030204" pitchFamily="34" charset="0"/>
              </a:rPr>
              <a:t>trumqui</a:t>
            </a:r>
            <a:endParaRPr lang="en-GB">
              <a:effectLst/>
              <a:latin typeface="Calibri" panose="020F0502020204030204" pitchFamily="34" charset="0"/>
            </a:endParaRPr>
          </a:p>
        </p:txBody>
      </p:sp>
      <p:pic>
        <p:nvPicPr>
          <p:cNvPr id="26" name="Picture 25" descr="Logo&#10;&#10;Description automatically generated">
            <a:extLst>
              <a:ext uri="{FF2B5EF4-FFF2-40B4-BE49-F238E27FC236}">
                <a16:creationId xmlns:a16="http://schemas.microsoft.com/office/drawing/2014/main" id="{E05E6DE4-17F4-5C99-6628-247DCDDFFD7B}"/>
              </a:ext>
            </a:extLst>
          </p:cNvPr>
          <p:cNvPicPr>
            <a:picLocks noChangeAspect="1"/>
          </p:cNvPicPr>
          <p:nvPr userDrawn="1"/>
        </p:nvPicPr>
        <p:blipFill>
          <a:blip r:embed="rId2"/>
          <a:stretch>
            <a:fillRect/>
          </a:stretch>
        </p:blipFill>
        <p:spPr>
          <a:xfrm>
            <a:off x="10663417" y="5579969"/>
            <a:ext cx="1174118" cy="920877"/>
          </a:xfrm>
          <a:prstGeom prst="rect">
            <a:avLst/>
          </a:prstGeom>
        </p:spPr>
      </p:pic>
    </p:spTree>
    <p:extLst>
      <p:ext uri="{BB962C8B-B14F-4D97-AF65-F5344CB8AC3E}">
        <p14:creationId xmlns:p14="http://schemas.microsoft.com/office/powerpoint/2010/main" val="3799177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C70D5A0-821D-924F-A9CA-77E61013A2BF}"/>
              </a:ext>
            </a:extLst>
          </p:cNvPr>
          <p:cNvCxnSpPr/>
          <p:nvPr userDrawn="1"/>
        </p:nvCxnSpPr>
        <p:spPr>
          <a:xfrm>
            <a:off x="381965" y="6226496"/>
            <a:ext cx="10106628" cy="0"/>
          </a:xfrm>
          <a:prstGeom prst="line">
            <a:avLst/>
          </a:prstGeom>
          <a:ln w="349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21">
            <a:extLst>
              <a:ext uri="{FF2B5EF4-FFF2-40B4-BE49-F238E27FC236}">
                <a16:creationId xmlns:a16="http://schemas.microsoft.com/office/drawing/2014/main" id="{BBF51C53-981B-944D-A454-2CB36D2E742C}"/>
              </a:ext>
            </a:extLst>
          </p:cNvPr>
          <p:cNvSpPr>
            <a:spLocks noGrp="1"/>
          </p:cNvSpPr>
          <p:nvPr>
            <p:ph type="body" sz="quarter" idx="12" hasCustomPrompt="1"/>
          </p:nvPr>
        </p:nvSpPr>
        <p:spPr>
          <a:xfrm>
            <a:off x="844951" y="2360618"/>
            <a:ext cx="10502098" cy="2469753"/>
          </a:xfrm>
          <a:prstGeom prst="rect">
            <a:avLst/>
          </a:prstGeom>
        </p:spPr>
        <p:txBody>
          <a:bodyPr>
            <a:noAutofit/>
          </a:bodyPr>
          <a:lstStyle>
            <a:lvl1pPr marL="0" indent="0" algn="ctr">
              <a:lnSpc>
                <a:spcPct val="90000"/>
              </a:lnSpc>
              <a:buNone/>
              <a:defRPr sz="4000" b="0" i="0">
                <a:solidFill>
                  <a:schemeClr val="bg1"/>
                </a:solidFill>
                <a:latin typeface="Calibri" panose="020F0502020204030204" pitchFamily="34" charset="0"/>
                <a:cs typeface="Calibri" panose="020F0502020204030204" pitchFamily="34" charset="0"/>
              </a:defRPr>
            </a:lvl1pPr>
          </a:lstStyle>
          <a:p>
            <a:r>
              <a:rPr lang="en-GB" b="1">
                <a:effectLst/>
                <a:latin typeface="Calibri" panose="020F0502020204030204" pitchFamily="34" charset="0"/>
              </a:rPr>
              <a:t>Et </a:t>
            </a:r>
            <a:r>
              <a:rPr lang="en-GB" b="1" err="1">
                <a:effectLst/>
                <a:latin typeface="Calibri" panose="020F0502020204030204" pitchFamily="34" charset="0"/>
              </a:rPr>
              <a:t>audamen</a:t>
            </a:r>
            <a:r>
              <a:rPr lang="en-GB" b="1">
                <a:effectLst/>
                <a:latin typeface="Calibri" panose="020F0502020204030204" pitchFamily="34" charset="0"/>
              </a:rPr>
              <a:t> </a:t>
            </a:r>
            <a:r>
              <a:rPr lang="en-GB" b="1" err="1">
                <a:effectLst/>
                <a:latin typeface="Calibri" panose="020F0502020204030204" pitchFamily="34" charset="0"/>
              </a:rPr>
              <a:t>imillab</a:t>
            </a:r>
            <a:r>
              <a:rPr lang="en-GB" b="1">
                <a:effectLst/>
                <a:latin typeface="Calibri" panose="020F0502020204030204" pitchFamily="34" charset="0"/>
              </a:rPr>
              <a:t> </a:t>
            </a:r>
            <a:r>
              <a:rPr lang="en-GB" b="1" err="1">
                <a:effectLst/>
                <a:latin typeface="Calibri" panose="020F0502020204030204" pitchFamily="34" charset="0"/>
              </a:rPr>
              <a:t>ium</a:t>
            </a:r>
            <a:r>
              <a:rPr lang="en-GB" b="1">
                <a:effectLst/>
                <a:latin typeface="Calibri" panose="020F0502020204030204" pitchFamily="34" charset="0"/>
              </a:rPr>
              <a:t> </a:t>
            </a:r>
            <a:r>
              <a:rPr lang="en-GB" b="1" err="1">
                <a:effectLst/>
                <a:latin typeface="Calibri" panose="020F0502020204030204" pitchFamily="34" charset="0"/>
              </a:rPr>
              <a:t>laceribus</a:t>
            </a:r>
            <a:r>
              <a:rPr lang="en-GB" b="1">
                <a:effectLst/>
                <a:latin typeface="Calibri" panose="020F0502020204030204" pitchFamily="34" charset="0"/>
              </a:rPr>
              <a:t> </a:t>
            </a:r>
            <a:r>
              <a:rPr lang="en-GB" b="1" err="1">
                <a:effectLst/>
                <a:latin typeface="Calibri" panose="020F0502020204030204" pitchFamily="34" charset="0"/>
              </a:rPr>
              <a:t>sentiatis</a:t>
            </a:r>
            <a:r>
              <a:rPr lang="en-GB" b="1">
                <a:effectLst/>
                <a:latin typeface="Calibri" panose="020F0502020204030204" pitchFamily="34" charset="0"/>
              </a:rPr>
              <a:t> vit a quo </a:t>
            </a:r>
            <a:r>
              <a:rPr lang="en-GB" b="1" err="1">
                <a:effectLst/>
                <a:latin typeface="Calibri" panose="020F0502020204030204" pitchFamily="34" charset="0"/>
              </a:rPr>
              <a:t>consequi</a:t>
            </a:r>
            <a:r>
              <a:rPr lang="en-GB" b="1">
                <a:effectLst/>
                <a:latin typeface="Calibri" panose="020F0502020204030204" pitchFamily="34" charset="0"/>
              </a:rPr>
              <a:t> </a:t>
            </a:r>
            <a:r>
              <a:rPr lang="en-GB" b="1" err="1">
                <a:effectLst/>
                <a:latin typeface="Calibri" panose="020F0502020204030204" pitchFamily="34" charset="0"/>
              </a:rPr>
              <a:t>dolla</a:t>
            </a:r>
            <a:r>
              <a:rPr lang="en-GB" b="1">
                <a:effectLst/>
                <a:latin typeface="Calibri" panose="020F0502020204030204" pitchFamily="34" charset="0"/>
              </a:rPr>
              <a:t> </a:t>
            </a:r>
            <a:r>
              <a:rPr lang="en-GB" b="1" err="1">
                <a:effectLst/>
                <a:latin typeface="Calibri" panose="020F0502020204030204" pitchFamily="34" charset="0"/>
              </a:rPr>
              <a:t>conseque</a:t>
            </a:r>
            <a:r>
              <a:rPr lang="en-GB" b="1">
                <a:effectLst/>
                <a:latin typeface="Calibri" panose="020F0502020204030204" pitchFamily="34" charset="0"/>
              </a:rPr>
              <a:t> </a:t>
            </a:r>
            <a:r>
              <a:rPr lang="en-GB" b="1" err="1">
                <a:effectLst/>
                <a:latin typeface="Calibri" panose="020F0502020204030204" pitchFamily="34" charset="0"/>
              </a:rPr>
              <a:t>aut</a:t>
            </a:r>
            <a:r>
              <a:rPr lang="en-GB" b="1">
                <a:effectLst/>
                <a:latin typeface="Calibri" panose="020F0502020204030204" pitchFamily="34" charset="0"/>
              </a:rPr>
              <a:t> </a:t>
            </a:r>
            <a:r>
              <a:rPr lang="en-GB" b="1" err="1">
                <a:effectLst/>
                <a:latin typeface="Calibri" panose="020F0502020204030204" pitchFamily="34" charset="0"/>
              </a:rPr>
              <a:t>mos</a:t>
            </a:r>
            <a:r>
              <a:rPr lang="en-GB" b="1">
                <a:effectLst/>
                <a:latin typeface="Calibri" panose="020F0502020204030204" pitchFamily="34" charset="0"/>
              </a:rPr>
              <a:t> </a:t>
            </a:r>
            <a:r>
              <a:rPr lang="en-GB" b="1" err="1">
                <a:effectLst/>
                <a:latin typeface="Calibri" panose="020F0502020204030204" pitchFamily="34" charset="0"/>
              </a:rPr>
              <a:t>imod</a:t>
            </a:r>
            <a:r>
              <a:rPr lang="en-GB" b="1">
                <a:effectLst/>
                <a:latin typeface="Calibri" panose="020F0502020204030204" pitchFamily="34" charset="0"/>
              </a:rPr>
              <a:t> et </a:t>
            </a:r>
            <a:r>
              <a:rPr lang="en-GB" b="1" err="1">
                <a:effectLst/>
                <a:latin typeface="Calibri" panose="020F0502020204030204" pitchFamily="34" charset="0"/>
              </a:rPr>
              <a:t>est</a:t>
            </a:r>
            <a:r>
              <a:rPr lang="en-GB" b="1">
                <a:effectLst/>
                <a:latin typeface="Calibri" panose="020F0502020204030204" pitchFamily="34" charset="0"/>
              </a:rPr>
              <a:t> </a:t>
            </a:r>
            <a:r>
              <a:rPr lang="en-GB" b="1" err="1">
                <a:effectLst/>
                <a:latin typeface="Calibri" panose="020F0502020204030204" pitchFamily="34" charset="0"/>
              </a:rPr>
              <a:t>aut</a:t>
            </a:r>
            <a:r>
              <a:rPr lang="en-GB" b="1">
                <a:effectLst/>
                <a:latin typeface="Calibri" panose="020F0502020204030204" pitchFamily="34" charset="0"/>
              </a:rPr>
              <a:t> </a:t>
            </a:r>
            <a:r>
              <a:rPr lang="en-GB" b="1" err="1">
                <a:effectLst/>
                <a:latin typeface="Calibri" panose="020F0502020204030204" pitchFamily="34" charset="0"/>
              </a:rPr>
              <a:t>ea</a:t>
            </a:r>
            <a:r>
              <a:rPr lang="en-GB" b="1">
                <a:effectLst/>
                <a:latin typeface="Calibri" panose="020F0502020204030204" pitchFamily="34" charset="0"/>
              </a:rPr>
              <a:t> core, od et </a:t>
            </a:r>
            <a:r>
              <a:rPr lang="en-GB" b="1" err="1">
                <a:effectLst/>
                <a:latin typeface="Calibri" panose="020F0502020204030204" pitchFamily="34" charset="0"/>
              </a:rPr>
              <a:t>lacerrovid</a:t>
            </a:r>
            <a:r>
              <a:rPr lang="en-GB" b="1">
                <a:effectLst/>
                <a:latin typeface="Calibri" panose="020F0502020204030204" pitchFamily="34" charset="0"/>
              </a:rPr>
              <a:t> et </a:t>
            </a:r>
            <a:r>
              <a:rPr lang="en-GB" b="1" err="1">
                <a:effectLst/>
                <a:latin typeface="Calibri" panose="020F0502020204030204" pitchFamily="34" charset="0"/>
              </a:rPr>
              <a:t>acit</a:t>
            </a:r>
            <a:r>
              <a:rPr lang="en-GB" b="1">
                <a:effectLst/>
                <a:latin typeface="Calibri" panose="020F0502020204030204" pitchFamily="34" charset="0"/>
              </a:rPr>
              <a:t> </a:t>
            </a:r>
            <a:r>
              <a:rPr lang="en-GB" b="1" err="1">
                <a:effectLst/>
                <a:latin typeface="Calibri" panose="020F0502020204030204" pitchFamily="34" charset="0"/>
              </a:rPr>
              <a:t>officaes</a:t>
            </a:r>
            <a:r>
              <a:rPr lang="en-GB" b="1">
                <a:effectLst/>
                <a:latin typeface="Calibri" panose="020F0502020204030204" pitchFamily="34" charset="0"/>
              </a:rPr>
              <a:t> </a:t>
            </a:r>
            <a:r>
              <a:rPr lang="en-GB" b="1" err="1">
                <a:effectLst/>
                <a:latin typeface="Calibri" panose="020F0502020204030204" pitchFamily="34" charset="0"/>
              </a:rPr>
              <a:t>dundias</a:t>
            </a:r>
            <a:r>
              <a:rPr lang="en-GB" b="1">
                <a:effectLst/>
                <a:latin typeface="Calibri" panose="020F0502020204030204" pitchFamily="34" charset="0"/>
              </a:rPr>
              <a:t> </a:t>
            </a:r>
            <a:r>
              <a:rPr lang="en-GB" b="1" err="1">
                <a:effectLst/>
                <a:latin typeface="Calibri" panose="020F0502020204030204" pitchFamily="34" charset="0"/>
              </a:rPr>
              <a:t>voluptaspe</a:t>
            </a:r>
            <a:r>
              <a:rPr lang="en-GB" b="1">
                <a:effectLst/>
                <a:latin typeface="Calibri" panose="020F0502020204030204" pitchFamily="34" charset="0"/>
              </a:rPr>
              <a:t> </a:t>
            </a:r>
            <a:r>
              <a:rPr lang="en-GB" b="1" err="1">
                <a:effectLst/>
                <a:latin typeface="Calibri" panose="020F0502020204030204" pitchFamily="34" charset="0"/>
              </a:rPr>
              <a:t>omnis</a:t>
            </a:r>
            <a:r>
              <a:rPr lang="en-GB" b="1">
                <a:effectLst/>
                <a:latin typeface="Calibri" panose="020F0502020204030204" pitchFamily="34" charset="0"/>
              </a:rPr>
              <a:t> </a:t>
            </a:r>
            <a:r>
              <a:rPr lang="en-GB" b="1" err="1">
                <a:effectLst/>
                <a:latin typeface="Calibri" panose="020F0502020204030204" pitchFamily="34" charset="0"/>
              </a:rPr>
              <a:t>earum</a:t>
            </a:r>
            <a:r>
              <a:rPr lang="en-GB" b="1">
                <a:effectLst/>
                <a:latin typeface="Calibri" panose="020F0502020204030204" pitchFamily="34" charset="0"/>
              </a:rPr>
              <a:t>.</a:t>
            </a:r>
            <a:endParaRPr lang="en-GB">
              <a:effectLst/>
              <a:latin typeface="Calibri" panose="020F0502020204030204" pitchFamily="34" charset="0"/>
            </a:endParaRPr>
          </a:p>
        </p:txBody>
      </p:sp>
      <p:sp>
        <p:nvSpPr>
          <p:cNvPr id="9" name="Text Placeholder 21">
            <a:extLst>
              <a:ext uri="{FF2B5EF4-FFF2-40B4-BE49-F238E27FC236}">
                <a16:creationId xmlns:a16="http://schemas.microsoft.com/office/drawing/2014/main" id="{744B1D36-69B6-C22A-A798-4328C45E7C26}"/>
              </a:ext>
            </a:extLst>
          </p:cNvPr>
          <p:cNvSpPr>
            <a:spLocks noGrp="1"/>
          </p:cNvSpPr>
          <p:nvPr>
            <p:ph type="body" sz="quarter" idx="13" hasCustomPrompt="1"/>
          </p:nvPr>
        </p:nvSpPr>
        <p:spPr>
          <a:xfrm>
            <a:off x="3417866" y="4908311"/>
            <a:ext cx="5356268" cy="403100"/>
          </a:xfrm>
          <a:prstGeom prst="rect">
            <a:avLst/>
          </a:prstGeom>
        </p:spPr>
        <p:txBody>
          <a:bodyPr>
            <a:noAutofit/>
          </a:bodyPr>
          <a:lstStyle>
            <a:lvl1pPr marL="0" indent="0" algn="ctr">
              <a:lnSpc>
                <a:spcPct val="90000"/>
              </a:lnSpc>
              <a:buNone/>
              <a:defRPr sz="2500" b="0" i="0">
                <a:solidFill>
                  <a:schemeClr val="bg1"/>
                </a:solidFill>
                <a:latin typeface="Calibri" panose="020F0502020204030204" pitchFamily="34" charset="0"/>
                <a:cs typeface="Calibri" panose="020F0502020204030204" pitchFamily="34" charset="0"/>
              </a:defRPr>
            </a:lvl1pPr>
          </a:lstStyle>
          <a:p>
            <a:r>
              <a:rPr lang="en-GB" err="1">
                <a:effectLst/>
                <a:latin typeface="Calibri" panose="020F0502020204030204" pitchFamily="34" charset="0"/>
              </a:rPr>
              <a:t>Sima</a:t>
            </a:r>
            <a:r>
              <a:rPr lang="en-GB">
                <a:effectLst/>
                <a:latin typeface="Calibri" panose="020F0502020204030204" pitchFamily="34" charset="0"/>
              </a:rPr>
              <a:t> con ped </a:t>
            </a:r>
            <a:r>
              <a:rPr lang="en-GB" err="1">
                <a:effectLst/>
                <a:latin typeface="Calibri" panose="020F0502020204030204" pitchFamily="34" charset="0"/>
              </a:rPr>
              <a:t>utem</a:t>
            </a:r>
            <a:r>
              <a:rPr lang="en-GB">
                <a:effectLst/>
                <a:latin typeface="Calibri" panose="020F0502020204030204" pitchFamily="34" charset="0"/>
              </a:rPr>
              <a:t> </a:t>
            </a:r>
            <a:r>
              <a:rPr lang="en-GB" err="1">
                <a:effectLst/>
                <a:latin typeface="Calibri" panose="020F0502020204030204" pitchFamily="34" charset="0"/>
              </a:rPr>
              <a:t>labores</a:t>
            </a:r>
            <a:r>
              <a:rPr lang="en-GB">
                <a:effectLst/>
                <a:latin typeface="Calibri" panose="020F0502020204030204" pitchFamily="34" charset="0"/>
              </a:rPr>
              <a:t> </a:t>
            </a:r>
            <a:r>
              <a:rPr lang="en-GB" err="1">
                <a:effectLst/>
                <a:latin typeface="Calibri" panose="020F0502020204030204" pitchFamily="34" charset="0"/>
              </a:rPr>
              <a:t>estor</a:t>
            </a:r>
            <a:endParaRPr lang="en-GB">
              <a:effectLst/>
              <a:latin typeface="Calibri" panose="020F0502020204030204" pitchFamily="34" charset="0"/>
            </a:endParaRPr>
          </a:p>
        </p:txBody>
      </p:sp>
      <p:pic>
        <p:nvPicPr>
          <p:cNvPr id="15" name="Picture 14">
            <a:extLst>
              <a:ext uri="{FF2B5EF4-FFF2-40B4-BE49-F238E27FC236}">
                <a16:creationId xmlns:a16="http://schemas.microsoft.com/office/drawing/2014/main" id="{DB10A7D4-0473-BD06-A4CA-443D471E4B25}"/>
              </a:ext>
            </a:extLst>
          </p:cNvPr>
          <p:cNvPicPr>
            <a:picLocks noChangeAspect="1"/>
          </p:cNvPicPr>
          <p:nvPr userDrawn="1"/>
        </p:nvPicPr>
        <p:blipFill>
          <a:blip r:embed="rId3"/>
          <a:srcRect/>
          <a:stretch/>
        </p:blipFill>
        <p:spPr>
          <a:xfrm>
            <a:off x="10663417" y="5579969"/>
            <a:ext cx="1174118" cy="920876"/>
          </a:xfrm>
          <a:prstGeom prst="rect">
            <a:avLst/>
          </a:prstGeom>
        </p:spPr>
      </p:pic>
    </p:spTree>
    <p:extLst>
      <p:ext uri="{BB962C8B-B14F-4D97-AF65-F5344CB8AC3E}">
        <p14:creationId xmlns:p14="http://schemas.microsoft.com/office/powerpoint/2010/main" val="410010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52523E3-AD77-938C-DD17-4CA50082DA1D}"/>
              </a:ext>
            </a:extLst>
          </p:cNvPr>
          <p:cNvCxnSpPr/>
          <p:nvPr userDrawn="1"/>
        </p:nvCxnSpPr>
        <p:spPr>
          <a:xfrm>
            <a:off x="381965" y="6226496"/>
            <a:ext cx="10106628" cy="0"/>
          </a:xfrm>
          <a:prstGeom prst="line">
            <a:avLst/>
          </a:prstGeom>
          <a:ln w="349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21">
            <a:extLst>
              <a:ext uri="{FF2B5EF4-FFF2-40B4-BE49-F238E27FC236}">
                <a16:creationId xmlns:a16="http://schemas.microsoft.com/office/drawing/2014/main" id="{B1AA7DB4-8CC0-A77A-282C-115FAE1C15BE}"/>
              </a:ext>
            </a:extLst>
          </p:cNvPr>
          <p:cNvSpPr>
            <a:spLocks noGrp="1"/>
          </p:cNvSpPr>
          <p:nvPr>
            <p:ph type="body" sz="quarter" idx="11" hasCustomPrompt="1"/>
          </p:nvPr>
        </p:nvSpPr>
        <p:spPr>
          <a:xfrm>
            <a:off x="551723" y="561031"/>
            <a:ext cx="11185005" cy="735331"/>
          </a:xfrm>
          <a:prstGeom prst="rect">
            <a:avLst/>
          </a:prstGeom>
        </p:spPr>
        <p:txBody>
          <a:bodyPr>
            <a:noAutofit/>
          </a:bodyPr>
          <a:lstStyle>
            <a:lvl1pPr marL="0" indent="0">
              <a:lnSpc>
                <a:spcPct val="90000"/>
              </a:lnSpc>
              <a:buNone/>
              <a:defRPr sz="4800" b="1" i="0">
                <a:solidFill>
                  <a:schemeClr val="bg2"/>
                </a:solidFill>
                <a:latin typeface="Calibri" panose="020F0502020204030204" pitchFamily="34" charset="0"/>
                <a:cs typeface="Calibri" panose="020F0502020204030204" pitchFamily="34" charset="0"/>
              </a:defRPr>
            </a:lvl1pPr>
          </a:lstStyle>
          <a:p>
            <a:pPr lvl="0"/>
            <a:r>
              <a:rPr lang="en-US"/>
              <a:t>Page Title Goes Here</a:t>
            </a:r>
          </a:p>
        </p:txBody>
      </p:sp>
      <p:sp>
        <p:nvSpPr>
          <p:cNvPr id="2" name="Text Placeholder 21">
            <a:extLst>
              <a:ext uri="{FF2B5EF4-FFF2-40B4-BE49-F238E27FC236}">
                <a16:creationId xmlns:a16="http://schemas.microsoft.com/office/drawing/2014/main" id="{F58B7B99-3140-96F6-0758-08100E84A5DA}"/>
              </a:ext>
            </a:extLst>
          </p:cNvPr>
          <p:cNvSpPr>
            <a:spLocks noGrp="1"/>
          </p:cNvSpPr>
          <p:nvPr>
            <p:ph type="body" sz="quarter" idx="14" hasCustomPrompt="1"/>
          </p:nvPr>
        </p:nvSpPr>
        <p:spPr>
          <a:xfrm>
            <a:off x="551723" y="1717473"/>
            <a:ext cx="11185005" cy="3698107"/>
          </a:xfrm>
          <a:prstGeom prst="rect">
            <a:avLst/>
          </a:prstGeom>
        </p:spPr>
        <p:txBody>
          <a:bodyPr>
            <a:noAutofit/>
          </a:bodyPr>
          <a:lstStyle>
            <a:lvl1pPr marL="0" indent="0">
              <a:lnSpc>
                <a:spcPct val="90000"/>
              </a:lnSpc>
              <a:spcBef>
                <a:spcPts val="2000"/>
              </a:spcBef>
              <a:buNone/>
              <a:defRPr sz="2500" b="0" i="0">
                <a:solidFill>
                  <a:schemeClr val="tx1"/>
                </a:solidFill>
                <a:latin typeface="Calibri" panose="020F0502020204030204" pitchFamily="34" charset="0"/>
                <a:cs typeface="Calibri" panose="020F0502020204030204" pitchFamily="34" charset="0"/>
              </a:defRPr>
            </a:lvl1pPr>
          </a:lstStyle>
          <a:p>
            <a:r>
              <a:rPr lang="en-GB" err="1">
                <a:effectLst/>
                <a:latin typeface="Calibri" panose="020F0502020204030204" pitchFamily="34" charset="0"/>
              </a:rPr>
              <a:t>Boriberro</a:t>
            </a:r>
            <a:r>
              <a:rPr lang="en-GB">
                <a:effectLst/>
                <a:latin typeface="Calibri" panose="020F0502020204030204" pitchFamily="34" charset="0"/>
              </a:rPr>
              <a:t> id </a:t>
            </a:r>
            <a:r>
              <a:rPr lang="en-GB" err="1">
                <a:effectLst/>
                <a:latin typeface="Calibri" panose="020F0502020204030204" pitchFamily="34" charset="0"/>
              </a:rPr>
              <a:t>quiantem</a:t>
            </a:r>
            <a:r>
              <a:rPr lang="en-GB">
                <a:effectLst/>
                <a:latin typeface="Calibri" panose="020F0502020204030204" pitchFamily="34" charset="0"/>
              </a:rPr>
              <a:t> et idem </a:t>
            </a:r>
            <a:r>
              <a:rPr lang="en-GB" err="1">
                <a:effectLst/>
                <a:latin typeface="Calibri" panose="020F0502020204030204" pitchFamily="34" charset="0"/>
              </a:rPr>
              <a:t>facepudi</a:t>
            </a:r>
            <a:r>
              <a:rPr lang="en-GB">
                <a:effectLst/>
                <a:latin typeface="Calibri" panose="020F0502020204030204" pitchFamily="34" charset="0"/>
              </a:rPr>
              <a:t> </a:t>
            </a:r>
            <a:r>
              <a:rPr lang="en-GB" err="1">
                <a:effectLst/>
                <a:latin typeface="Calibri" panose="020F0502020204030204" pitchFamily="34" charset="0"/>
              </a:rPr>
              <a:t>omnihiliquas</a:t>
            </a:r>
            <a:r>
              <a:rPr lang="en-GB">
                <a:effectLst/>
                <a:latin typeface="Calibri" panose="020F0502020204030204" pitchFamily="34" charset="0"/>
              </a:rPr>
              <a:t> </a:t>
            </a:r>
            <a:r>
              <a:rPr lang="en-GB" err="1">
                <a:effectLst/>
                <a:latin typeface="Calibri" panose="020F0502020204030204" pitchFamily="34" charset="0"/>
              </a:rPr>
              <a:t>debitatem</a:t>
            </a:r>
            <a:r>
              <a:rPr lang="en-GB">
                <a:effectLst/>
                <a:latin typeface="Calibri" panose="020F0502020204030204" pitchFamily="34" charset="0"/>
              </a:rPr>
              <a:t> </a:t>
            </a:r>
            <a:r>
              <a:rPr lang="en-GB" err="1">
                <a:effectLst/>
                <a:latin typeface="Calibri" panose="020F0502020204030204" pitchFamily="34" charset="0"/>
              </a:rPr>
              <a:t>volupti</a:t>
            </a:r>
            <a:r>
              <a:rPr lang="en-GB">
                <a:effectLst/>
                <a:latin typeface="Calibri" panose="020F0502020204030204" pitchFamily="34" charset="0"/>
              </a:rPr>
              <a:t> </a:t>
            </a:r>
            <a:r>
              <a:rPr lang="en-GB" err="1">
                <a:effectLst/>
                <a:latin typeface="Calibri" panose="020F0502020204030204" pitchFamily="34" charset="0"/>
              </a:rPr>
              <a:t>iscietu</a:t>
            </a:r>
            <a:r>
              <a:rPr lang="en-GB">
                <a:effectLst/>
                <a:latin typeface="Calibri" panose="020F0502020204030204" pitchFamily="34" charset="0"/>
              </a:rPr>
              <a:t> </a:t>
            </a:r>
            <a:r>
              <a:rPr lang="en-GB" err="1">
                <a:effectLst/>
                <a:latin typeface="Calibri" panose="020F0502020204030204" pitchFamily="34" charset="0"/>
              </a:rPr>
              <a:t>mquuntu</a:t>
            </a:r>
            <a:r>
              <a:rPr lang="en-GB">
                <a:effectLst/>
                <a:latin typeface="Calibri" panose="020F0502020204030204" pitchFamily="34" charset="0"/>
              </a:rPr>
              <a:t> </a:t>
            </a:r>
            <a:r>
              <a:rPr lang="en-GB" err="1">
                <a:effectLst/>
                <a:latin typeface="Calibri" panose="020F0502020204030204" pitchFamily="34" charset="0"/>
              </a:rPr>
              <a:t>riorrovit</a:t>
            </a:r>
            <a:r>
              <a:rPr lang="en-GB">
                <a:effectLst/>
                <a:latin typeface="Calibri" panose="020F0502020204030204" pitchFamily="34" charset="0"/>
              </a:rPr>
              <a:t> </a:t>
            </a:r>
            <a:r>
              <a:rPr lang="en-GB" err="1">
                <a:effectLst/>
                <a:latin typeface="Calibri" panose="020F0502020204030204" pitchFamily="34" charset="0"/>
              </a:rPr>
              <a:t>volenis</a:t>
            </a:r>
            <a:r>
              <a:rPr lang="en-GB">
                <a:effectLst/>
                <a:latin typeface="Calibri" panose="020F0502020204030204" pitchFamily="34" charset="0"/>
              </a:rPr>
              <a:t> </a:t>
            </a:r>
            <a:r>
              <a:rPr lang="en-GB" err="1">
                <a:effectLst/>
                <a:latin typeface="Calibri" panose="020F0502020204030204" pitchFamily="34" charset="0"/>
              </a:rPr>
              <a:t>volorroribus</a:t>
            </a:r>
            <a:r>
              <a:rPr lang="en-GB">
                <a:effectLst/>
                <a:latin typeface="Calibri" panose="020F0502020204030204" pitchFamily="34" charset="0"/>
              </a:rPr>
              <a:t> et </a:t>
            </a:r>
            <a:r>
              <a:rPr lang="en-GB" err="1">
                <a:effectLst/>
                <a:latin typeface="Calibri" panose="020F0502020204030204" pitchFamily="34" charset="0"/>
              </a:rPr>
              <a:t>volorendus</a:t>
            </a:r>
            <a:r>
              <a:rPr lang="en-GB">
                <a:effectLst/>
                <a:latin typeface="Calibri" panose="020F0502020204030204" pitchFamily="34" charset="0"/>
              </a:rPr>
              <a:t>. </a:t>
            </a:r>
          </a:p>
          <a:p>
            <a:r>
              <a:rPr lang="en-GB">
                <a:effectLst/>
                <a:latin typeface="Calibri" panose="020F0502020204030204" pitchFamily="34" charset="0"/>
              </a:rPr>
              <a:t>Maximax </a:t>
            </a:r>
            <a:r>
              <a:rPr lang="en-GB" err="1">
                <a:effectLst/>
                <a:latin typeface="Calibri" panose="020F0502020204030204" pitchFamily="34" charset="0"/>
              </a:rPr>
              <a:t>imuscias</a:t>
            </a:r>
            <a:r>
              <a:rPr lang="en-GB">
                <a:effectLst/>
                <a:latin typeface="Calibri" panose="020F0502020204030204" pitchFamily="34" charset="0"/>
              </a:rPr>
              <a:t> </a:t>
            </a:r>
            <a:r>
              <a:rPr lang="en-GB" err="1">
                <a:effectLst/>
                <a:latin typeface="Calibri" panose="020F0502020204030204" pitchFamily="34" charset="0"/>
              </a:rPr>
              <a:t>aut</a:t>
            </a:r>
            <a:r>
              <a:rPr lang="en-GB">
                <a:effectLst/>
                <a:latin typeface="Calibri" panose="020F0502020204030204" pitchFamily="34" charset="0"/>
              </a:rPr>
              <a:t> </a:t>
            </a:r>
            <a:r>
              <a:rPr lang="en-GB" err="1">
                <a:effectLst/>
                <a:latin typeface="Calibri" panose="020F0502020204030204" pitchFamily="34" charset="0"/>
              </a:rPr>
              <a:t>ation</a:t>
            </a:r>
            <a:r>
              <a:rPr lang="en-GB">
                <a:effectLst/>
                <a:latin typeface="Calibri" panose="020F0502020204030204" pitchFamily="34" charset="0"/>
              </a:rPr>
              <a:t> </a:t>
            </a:r>
            <a:r>
              <a:rPr lang="en-GB" err="1">
                <a:effectLst/>
                <a:latin typeface="Calibri" panose="020F0502020204030204" pitchFamily="34" charset="0"/>
              </a:rPr>
              <a:t>consequae</a:t>
            </a:r>
            <a:r>
              <a:rPr lang="en-GB">
                <a:effectLst/>
                <a:latin typeface="Calibri" panose="020F0502020204030204" pitchFamily="34" charset="0"/>
              </a:rPr>
              <a:t> </a:t>
            </a:r>
            <a:r>
              <a:rPr lang="en-GB" err="1">
                <a:effectLst/>
                <a:latin typeface="Calibri" panose="020F0502020204030204" pitchFamily="34" charset="0"/>
              </a:rPr>
              <a:t>nonsed</a:t>
            </a:r>
            <a:r>
              <a:rPr lang="en-GB">
                <a:effectLst/>
                <a:latin typeface="Calibri" panose="020F0502020204030204" pitchFamily="34" charset="0"/>
              </a:rPr>
              <a:t> </a:t>
            </a:r>
            <a:r>
              <a:rPr lang="en-GB" err="1">
                <a:effectLst/>
                <a:latin typeface="Calibri" panose="020F0502020204030204" pitchFamily="34" charset="0"/>
              </a:rPr>
              <a:t>essinusa</a:t>
            </a:r>
            <a:r>
              <a:rPr lang="en-GB">
                <a:effectLst/>
                <a:latin typeface="Calibri" panose="020F0502020204030204" pitchFamily="34" charset="0"/>
              </a:rPr>
              <a:t> </a:t>
            </a:r>
            <a:r>
              <a:rPr lang="en-GB" err="1">
                <a:effectLst/>
                <a:latin typeface="Calibri" panose="020F0502020204030204" pitchFamily="34" charset="0"/>
              </a:rPr>
              <a:t>comnimenet</a:t>
            </a:r>
            <a:r>
              <a:rPr lang="en-GB">
                <a:effectLst/>
                <a:latin typeface="Calibri" panose="020F0502020204030204" pitchFamily="34" charset="0"/>
              </a:rPr>
              <a:t> </a:t>
            </a:r>
            <a:r>
              <a:rPr lang="en-GB" err="1">
                <a:effectLst/>
                <a:latin typeface="Calibri" panose="020F0502020204030204" pitchFamily="34" charset="0"/>
              </a:rPr>
              <a:t>hari</a:t>
            </a:r>
            <a:r>
              <a:rPr lang="en-GB">
                <a:effectLst/>
                <a:latin typeface="Calibri" panose="020F0502020204030204" pitchFamily="34" charset="0"/>
              </a:rPr>
              <a:t> quo </a:t>
            </a:r>
            <a:r>
              <a:rPr lang="en-GB" err="1">
                <a:effectLst/>
                <a:latin typeface="Calibri" panose="020F0502020204030204" pitchFamily="34" charset="0"/>
              </a:rPr>
              <a:t>iuntect</a:t>
            </a:r>
            <a:r>
              <a:rPr lang="en-GB">
                <a:effectLst/>
                <a:latin typeface="Calibri" panose="020F0502020204030204" pitchFamily="34" charset="0"/>
              </a:rPr>
              <a:t> </a:t>
            </a:r>
            <a:r>
              <a:rPr lang="en-GB" err="1">
                <a:effectLst/>
                <a:latin typeface="Calibri" panose="020F0502020204030204" pitchFamily="34" charset="0"/>
              </a:rPr>
              <a:t>asinci</a:t>
            </a:r>
            <a:r>
              <a:rPr lang="en-GB">
                <a:effectLst/>
                <a:latin typeface="Calibri" panose="020F0502020204030204" pitchFamily="34" charset="0"/>
              </a:rPr>
              <a:t> </a:t>
            </a:r>
            <a:r>
              <a:rPr lang="en-GB" err="1">
                <a:effectLst/>
                <a:latin typeface="Calibri" panose="020F0502020204030204" pitchFamily="34" charset="0"/>
              </a:rPr>
              <a:t>bercim</a:t>
            </a:r>
            <a:r>
              <a:rPr lang="en-GB">
                <a:effectLst/>
                <a:latin typeface="Calibri" panose="020F0502020204030204" pitchFamily="34" charset="0"/>
              </a:rPr>
              <a:t> </a:t>
            </a:r>
            <a:r>
              <a:rPr lang="en-GB" err="1">
                <a:effectLst/>
                <a:latin typeface="Calibri" panose="020F0502020204030204" pitchFamily="34" charset="0"/>
              </a:rPr>
              <a:t>hitiore</a:t>
            </a:r>
            <a:r>
              <a:rPr lang="en-GB">
                <a:effectLst/>
                <a:latin typeface="Calibri" panose="020F0502020204030204" pitchFamily="34" charset="0"/>
              </a:rPr>
              <a:t> </a:t>
            </a:r>
            <a:r>
              <a:rPr lang="en-GB" err="1">
                <a:effectLst/>
                <a:latin typeface="Calibri" panose="020F0502020204030204" pitchFamily="34" charset="0"/>
              </a:rPr>
              <a:t>vero</a:t>
            </a:r>
            <a:r>
              <a:rPr lang="en-GB">
                <a:effectLst/>
                <a:latin typeface="Calibri" panose="020F0502020204030204" pitchFamily="34" charset="0"/>
              </a:rPr>
              <a:t> qui </a:t>
            </a:r>
            <a:r>
              <a:rPr lang="en-GB" err="1">
                <a:effectLst/>
                <a:latin typeface="Calibri" panose="020F0502020204030204" pitchFamily="34" charset="0"/>
              </a:rPr>
              <a:t>volecte</a:t>
            </a:r>
            <a:r>
              <a:rPr lang="en-GB">
                <a:effectLst/>
                <a:latin typeface="Calibri" panose="020F0502020204030204" pitchFamily="34" charset="0"/>
              </a:rPr>
              <a:t> </a:t>
            </a:r>
            <a:r>
              <a:rPr lang="en-GB" err="1">
                <a:effectLst/>
                <a:latin typeface="Calibri" panose="020F0502020204030204" pitchFamily="34" charset="0"/>
              </a:rPr>
              <a:t>mporia</a:t>
            </a:r>
            <a:r>
              <a:rPr lang="en-GB">
                <a:effectLst/>
                <a:latin typeface="Calibri" panose="020F0502020204030204" pitchFamily="34" charset="0"/>
              </a:rPr>
              <a:t> </a:t>
            </a:r>
            <a:r>
              <a:rPr lang="en-GB" err="1">
                <a:effectLst/>
                <a:latin typeface="Calibri" panose="020F0502020204030204" pitchFamily="34" charset="0"/>
              </a:rPr>
              <a:t>num</a:t>
            </a:r>
            <a:r>
              <a:rPr lang="en-GB">
                <a:effectLst/>
                <a:latin typeface="Calibri" panose="020F0502020204030204" pitchFamily="34" charset="0"/>
              </a:rPr>
              <a:t> qui </a:t>
            </a:r>
            <a:r>
              <a:rPr lang="en-GB" err="1">
                <a:effectLst/>
                <a:latin typeface="Calibri" panose="020F0502020204030204" pitchFamily="34" charset="0"/>
              </a:rPr>
              <a:t>quatus</a:t>
            </a:r>
            <a:r>
              <a:rPr lang="en-GB">
                <a:effectLst/>
                <a:latin typeface="Calibri" panose="020F0502020204030204" pitchFamily="34" charset="0"/>
              </a:rPr>
              <a:t> </a:t>
            </a:r>
            <a:r>
              <a:rPr lang="en-GB" err="1">
                <a:effectLst/>
                <a:latin typeface="Calibri" panose="020F0502020204030204" pitchFamily="34" charset="0"/>
              </a:rPr>
              <a:t>exeribusdam</a:t>
            </a:r>
            <a:r>
              <a:rPr lang="en-GB">
                <a:effectLst/>
                <a:latin typeface="Calibri" panose="020F0502020204030204" pitchFamily="34" charset="0"/>
              </a:rPr>
              <a:t> </a:t>
            </a:r>
            <a:r>
              <a:rPr lang="en-GB" err="1">
                <a:effectLst/>
                <a:latin typeface="Calibri" panose="020F0502020204030204" pitchFamily="34" charset="0"/>
              </a:rPr>
              <a:t>ande</a:t>
            </a:r>
            <a:r>
              <a:rPr lang="en-GB">
                <a:effectLst/>
                <a:latin typeface="Calibri" panose="020F0502020204030204" pitchFamily="34" charset="0"/>
              </a:rPr>
              <a:t> </a:t>
            </a:r>
            <a:r>
              <a:rPr lang="en-GB" err="1">
                <a:effectLst/>
                <a:latin typeface="Calibri" panose="020F0502020204030204" pitchFamily="34" charset="0"/>
              </a:rPr>
              <a:t>elestias</a:t>
            </a:r>
            <a:r>
              <a:rPr lang="en-GB">
                <a:effectLst/>
                <a:latin typeface="Calibri" panose="020F0502020204030204" pitchFamily="34" charset="0"/>
              </a:rPr>
              <a:t> </a:t>
            </a:r>
            <a:r>
              <a:rPr lang="en-GB" err="1">
                <a:effectLst/>
                <a:latin typeface="Calibri" panose="020F0502020204030204" pitchFamily="34" charset="0"/>
              </a:rPr>
              <a:t>ea</a:t>
            </a:r>
            <a:r>
              <a:rPr lang="en-GB">
                <a:effectLst/>
                <a:latin typeface="Calibri" panose="020F0502020204030204" pitchFamily="34" charset="0"/>
              </a:rPr>
              <a:t> </a:t>
            </a:r>
            <a:r>
              <a:rPr lang="en-GB" err="1">
                <a:effectLst/>
                <a:latin typeface="Calibri" panose="020F0502020204030204" pitchFamily="34" charset="0"/>
              </a:rPr>
              <a:t>natur</a:t>
            </a:r>
            <a:r>
              <a:rPr lang="en-GB">
                <a:effectLst/>
                <a:latin typeface="Calibri" panose="020F0502020204030204" pitchFamily="34" charset="0"/>
              </a:rPr>
              <a:t> sit. </a:t>
            </a:r>
          </a:p>
          <a:p>
            <a:r>
              <a:rPr lang="en-GB">
                <a:effectLst/>
                <a:latin typeface="Calibri" panose="020F0502020204030204" pitchFamily="34" charset="0"/>
              </a:rPr>
              <a:t>Cores </a:t>
            </a:r>
            <a:r>
              <a:rPr lang="en-GB" err="1">
                <a:effectLst/>
                <a:latin typeface="Calibri" panose="020F0502020204030204" pitchFamily="34" charset="0"/>
              </a:rPr>
              <a:t>maioris</a:t>
            </a:r>
            <a:r>
              <a:rPr lang="en-GB">
                <a:effectLst/>
                <a:latin typeface="Calibri" panose="020F0502020204030204" pitchFamily="34" charset="0"/>
              </a:rPr>
              <a:t> </a:t>
            </a:r>
            <a:r>
              <a:rPr lang="en-GB" err="1">
                <a:effectLst/>
                <a:latin typeface="Calibri" panose="020F0502020204030204" pitchFamily="34" charset="0"/>
              </a:rPr>
              <a:t>sitatus</a:t>
            </a:r>
            <a:r>
              <a:rPr lang="en-GB">
                <a:effectLst/>
                <a:latin typeface="Calibri" panose="020F0502020204030204" pitchFamily="34" charset="0"/>
              </a:rPr>
              <a:t> </a:t>
            </a:r>
            <a:r>
              <a:rPr lang="en-GB" err="1">
                <a:effectLst/>
                <a:latin typeface="Calibri" panose="020F0502020204030204" pitchFamily="34" charset="0"/>
              </a:rPr>
              <a:t>mos</a:t>
            </a:r>
            <a:r>
              <a:rPr lang="en-GB">
                <a:effectLst/>
                <a:latin typeface="Calibri" panose="020F0502020204030204" pitchFamily="34" charset="0"/>
              </a:rPr>
              <a:t> estrum </a:t>
            </a:r>
            <a:r>
              <a:rPr lang="en-GB" err="1">
                <a:effectLst/>
                <a:latin typeface="Calibri" panose="020F0502020204030204" pitchFamily="34" charset="0"/>
              </a:rPr>
              <a:t>veniet</a:t>
            </a:r>
            <a:r>
              <a:rPr lang="en-GB">
                <a:effectLst/>
                <a:latin typeface="Calibri" panose="020F0502020204030204" pitchFamily="34" charset="0"/>
              </a:rPr>
              <a:t> et </a:t>
            </a:r>
            <a:r>
              <a:rPr lang="en-GB" err="1">
                <a:effectLst/>
                <a:latin typeface="Calibri" panose="020F0502020204030204" pitchFamily="34" charset="0"/>
              </a:rPr>
              <a:t>essus</a:t>
            </a:r>
            <a:r>
              <a:rPr lang="en-GB">
                <a:effectLst/>
                <a:latin typeface="Calibri" panose="020F0502020204030204" pitchFamily="34" charset="0"/>
              </a:rPr>
              <a:t> </a:t>
            </a:r>
            <a:r>
              <a:rPr lang="en-GB" err="1">
                <a:effectLst/>
                <a:latin typeface="Calibri" panose="020F0502020204030204" pitchFamily="34" charset="0"/>
              </a:rPr>
              <a:t>ea</a:t>
            </a:r>
            <a:r>
              <a:rPr lang="en-GB">
                <a:effectLst/>
                <a:latin typeface="Calibri" panose="020F0502020204030204" pitchFamily="34" charset="0"/>
              </a:rPr>
              <a:t> </a:t>
            </a:r>
            <a:r>
              <a:rPr lang="en-GB" err="1">
                <a:effectLst/>
                <a:latin typeface="Calibri" panose="020F0502020204030204" pitchFamily="34" charset="0"/>
              </a:rPr>
              <a:t>esci</a:t>
            </a:r>
            <a:r>
              <a:rPr lang="en-GB">
                <a:effectLst/>
                <a:latin typeface="Calibri" panose="020F0502020204030204" pitchFamily="34" charset="0"/>
              </a:rPr>
              <a:t> dis ad </a:t>
            </a:r>
            <a:r>
              <a:rPr lang="en-GB" err="1">
                <a:effectLst/>
                <a:latin typeface="Calibri" panose="020F0502020204030204" pitchFamily="34" charset="0"/>
              </a:rPr>
              <a:t>quatquam</a:t>
            </a:r>
            <a:r>
              <a:rPr lang="en-GB">
                <a:effectLst/>
                <a:latin typeface="Calibri" panose="020F0502020204030204" pitchFamily="34" charset="0"/>
              </a:rPr>
              <a:t> </a:t>
            </a:r>
            <a:r>
              <a:rPr lang="en-GB" err="1">
                <a:effectLst/>
                <a:latin typeface="Calibri" panose="020F0502020204030204" pitchFamily="34" charset="0"/>
              </a:rPr>
              <a:t>aut</a:t>
            </a:r>
            <a:r>
              <a:rPr lang="en-GB">
                <a:effectLst/>
                <a:latin typeface="Calibri" panose="020F0502020204030204" pitchFamily="34" charset="0"/>
              </a:rPr>
              <a:t> </a:t>
            </a:r>
            <a:r>
              <a:rPr lang="en-GB" err="1">
                <a:effectLst/>
                <a:latin typeface="Calibri" panose="020F0502020204030204" pitchFamily="34" charset="0"/>
              </a:rPr>
              <a:t>velique</a:t>
            </a:r>
            <a:r>
              <a:rPr lang="en-GB">
                <a:effectLst/>
                <a:latin typeface="Calibri" panose="020F0502020204030204" pitchFamily="34" charset="0"/>
              </a:rPr>
              <a:t> id </a:t>
            </a:r>
            <a:r>
              <a:rPr lang="en-GB" err="1">
                <a:effectLst/>
                <a:latin typeface="Calibri" panose="020F0502020204030204" pitchFamily="34" charset="0"/>
              </a:rPr>
              <a:t>eum</a:t>
            </a:r>
            <a:r>
              <a:rPr lang="en-GB">
                <a:effectLst/>
                <a:latin typeface="Calibri" panose="020F0502020204030204" pitchFamily="34" charset="0"/>
              </a:rPr>
              <a:t> </a:t>
            </a:r>
            <a:r>
              <a:rPr lang="en-GB" err="1">
                <a:effectLst/>
                <a:latin typeface="Calibri" panose="020F0502020204030204" pitchFamily="34" charset="0"/>
              </a:rPr>
              <a:t>quias</a:t>
            </a:r>
            <a:r>
              <a:rPr lang="en-GB">
                <a:effectLst/>
                <a:latin typeface="Calibri" panose="020F0502020204030204" pitchFamily="34" charset="0"/>
              </a:rPr>
              <a:t> </a:t>
            </a:r>
            <a:r>
              <a:rPr lang="en-GB" err="1">
                <a:effectLst/>
                <a:latin typeface="Calibri" panose="020F0502020204030204" pitchFamily="34" charset="0"/>
              </a:rPr>
              <a:t>antotat</a:t>
            </a:r>
            <a:r>
              <a:rPr lang="en-GB">
                <a:effectLst/>
                <a:latin typeface="Calibri" panose="020F0502020204030204" pitchFamily="34" charset="0"/>
              </a:rPr>
              <a:t> </a:t>
            </a:r>
            <a:r>
              <a:rPr lang="en-GB" err="1">
                <a:effectLst/>
                <a:latin typeface="Calibri" panose="020F0502020204030204" pitchFamily="34" charset="0"/>
              </a:rPr>
              <a:t>quiatur</a:t>
            </a:r>
            <a:r>
              <a:rPr lang="en-GB">
                <a:effectLst/>
                <a:latin typeface="Calibri" panose="020F0502020204030204" pitchFamily="34" charset="0"/>
              </a:rPr>
              <a:t> </a:t>
            </a:r>
            <a:r>
              <a:rPr lang="en-GB" err="1">
                <a:effectLst/>
                <a:latin typeface="Calibri" panose="020F0502020204030204" pitchFamily="34" charset="0"/>
              </a:rPr>
              <a:t>asim</a:t>
            </a:r>
            <a:r>
              <a:rPr lang="en-GB">
                <a:effectLst/>
                <a:latin typeface="Calibri" panose="020F0502020204030204" pitchFamily="34" charset="0"/>
              </a:rPr>
              <a:t> </a:t>
            </a:r>
            <a:r>
              <a:rPr lang="en-GB" err="1">
                <a:effectLst/>
                <a:latin typeface="Calibri" panose="020F0502020204030204" pitchFamily="34" charset="0"/>
              </a:rPr>
              <a:t>elit</a:t>
            </a:r>
            <a:r>
              <a:rPr lang="en-GB">
                <a:effectLst/>
                <a:latin typeface="Calibri" panose="020F0502020204030204" pitchFamily="34" charset="0"/>
              </a:rPr>
              <a:t> </a:t>
            </a:r>
            <a:r>
              <a:rPr lang="en-GB" err="1">
                <a:effectLst/>
                <a:latin typeface="Calibri" panose="020F0502020204030204" pitchFamily="34" charset="0"/>
              </a:rPr>
              <a:t>aut</a:t>
            </a:r>
            <a:r>
              <a:rPr lang="en-GB">
                <a:effectLst/>
                <a:latin typeface="Calibri" panose="020F0502020204030204" pitchFamily="34" charset="0"/>
              </a:rPr>
              <a:t> </a:t>
            </a:r>
            <a:r>
              <a:rPr lang="en-GB" err="1">
                <a:effectLst/>
                <a:latin typeface="Calibri" panose="020F0502020204030204" pitchFamily="34" charset="0"/>
              </a:rPr>
              <a:t>ut</a:t>
            </a:r>
            <a:r>
              <a:rPr lang="en-GB">
                <a:effectLst/>
                <a:latin typeface="Calibri" panose="020F0502020204030204" pitchFamily="34" charset="0"/>
              </a:rPr>
              <a:t> </a:t>
            </a:r>
            <a:r>
              <a:rPr lang="en-GB" err="1">
                <a:effectLst/>
                <a:latin typeface="Calibri" panose="020F0502020204030204" pitchFamily="34" charset="0"/>
              </a:rPr>
              <a:t>eum</a:t>
            </a:r>
            <a:r>
              <a:rPr lang="en-GB">
                <a:effectLst/>
                <a:latin typeface="Calibri" panose="020F0502020204030204" pitchFamily="34" charset="0"/>
              </a:rPr>
              <a:t> </a:t>
            </a:r>
            <a:r>
              <a:rPr lang="en-GB" err="1">
                <a:effectLst/>
                <a:latin typeface="Calibri" panose="020F0502020204030204" pitchFamily="34" charset="0"/>
              </a:rPr>
              <a:t>ducia</a:t>
            </a:r>
            <a:r>
              <a:rPr lang="en-GB">
                <a:effectLst/>
                <a:latin typeface="Calibri" panose="020F0502020204030204" pitchFamily="34" charset="0"/>
              </a:rPr>
              <a:t> </a:t>
            </a:r>
            <a:r>
              <a:rPr lang="en-GB" err="1">
                <a:effectLst/>
                <a:latin typeface="Calibri" panose="020F0502020204030204" pitchFamily="34" charset="0"/>
              </a:rPr>
              <a:t>cus</a:t>
            </a:r>
            <a:r>
              <a:rPr lang="en-GB">
                <a:effectLst/>
                <a:latin typeface="Calibri" panose="020F0502020204030204" pitchFamily="34" charset="0"/>
              </a:rPr>
              <a:t> </a:t>
            </a:r>
            <a:r>
              <a:rPr lang="en-GB" err="1">
                <a:effectLst/>
                <a:latin typeface="Calibri" panose="020F0502020204030204" pitchFamily="34" charset="0"/>
              </a:rPr>
              <a:t>exerro</a:t>
            </a:r>
            <a:r>
              <a:rPr lang="en-GB">
                <a:effectLst/>
                <a:latin typeface="Calibri" panose="020F0502020204030204" pitchFamily="34" charset="0"/>
              </a:rPr>
              <a:t> </a:t>
            </a:r>
            <a:r>
              <a:rPr lang="en-GB" err="1">
                <a:effectLst/>
                <a:latin typeface="Calibri" panose="020F0502020204030204" pitchFamily="34" charset="0"/>
              </a:rPr>
              <a:t>inus</a:t>
            </a:r>
            <a:r>
              <a:rPr lang="en-GB">
                <a:effectLst/>
                <a:latin typeface="Calibri" panose="020F0502020204030204" pitchFamily="34" charset="0"/>
              </a:rPr>
              <a:t> </a:t>
            </a:r>
            <a:r>
              <a:rPr lang="en-GB" err="1">
                <a:effectLst/>
                <a:latin typeface="Calibri" panose="020F0502020204030204" pitchFamily="34" charset="0"/>
              </a:rPr>
              <a:t>sam</a:t>
            </a:r>
            <a:r>
              <a:rPr lang="en-GB">
                <a:effectLst/>
                <a:latin typeface="Calibri" panose="020F0502020204030204" pitchFamily="34" charset="0"/>
              </a:rPr>
              <a:t>, </a:t>
            </a:r>
            <a:r>
              <a:rPr lang="en-GB" err="1">
                <a:effectLst/>
                <a:latin typeface="Calibri" panose="020F0502020204030204" pitchFamily="34" charset="0"/>
              </a:rPr>
              <a:t>untiatibus</a:t>
            </a:r>
            <a:r>
              <a:rPr lang="en-GB">
                <a:effectLst/>
                <a:latin typeface="Calibri" panose="020F0502020204030204" pitchFamily="34" charset="0"/>
              </a:rPr>
              <a:t> </a:t>
            </a:r>
            <a:r>
              <a:rPr lang="en-GB" err="1">
                <a:effectLst/>
                <a:latin typeface="Calibri" panose="020F0502020204030204" pitchFamily="34" charset="0"/>
              </a:rPr>
              <a:t>ut</a:t>
            </a:r>
            <a:r>
              <a:rPr lang="en-GB">
                <a:effectLst/>
                <a:latin typeface="Calibri" panose="020F0502020204030204" pitchFamily="34" charset="0"/>
              </a:rPr>
              <a:t> </a:t>
            </a:r>
            <a:r>
              <a:rPr lang="en-GB" err="1">
                <a:effectLst/>
                <a:latin typeface="Calibri" panose="020F0502020204030204" pitchFamily="34" charset="0"/>
              </a:rPr>
              <a:t>voluptatem</a:t>
            </a:r>
            <a:r>
              <a:rPr lang="en-GB">
                <a:effectLst/>
                <a:latin typeface="Calibri" panose="020F0502020204030204" pitchFamily="34" charset="0"/>
              </a:rPr>
              <a:t> </a:t>
            </a:r>
            <a:r>
              <a:rPr lang="en-GB" err="1">
                <a:effectLst/>
                <a:latin typeface="Calibri" panose="020F0502020204030204" pitchFamily="34" charset="0"/>
              </a:rPr>
              <a:t>nosam</a:t>
            </a:r>
            <a:r>
              <a:rPr lang="en-GB">
                <a:effectLst/>
                <a:latin typeface="Calibri" panose="020F0502020204030204" pitchFamily="34" charset="0"/>
              </a:rPr>
              <a:t> </a:t>
            </a:r>
            <a:r>
              <a:rPr lang="en-GB" err="1">
                <a:effectLst/>
                <a:latin typeface="Calibri" panose="020F0502020204030204" pitchFamily="34" charset="0"/>
              </a:rPr>
              <a:t>volore</a:t>
            </a:r>
            <a:r>
              <a:rPr lang="en-GB">
                <a:effectLst/>
                <a:latin typeface="Calibri" panose="020F0502020204030204" pitchFamily="34" charset="0"/>
              </a:rPr>
              <a:t> </a:t>
            </a:r>
            <a:r>
              <a:rPr lang="en-GB" err="1">
                <a:effectLst/>
                <a:latin typeface="Calibri" panose="020F0502020204030204" pitchFamily="34" charset="0"/>
              </a:rPr>
              <a:t>consequunt</a:t>
            </a:r>
            <a:r>
              <a:rPr lang="en-GB">
                <a:effectLst/>
                <a:latin typeface="Calibri" panose="020F0502020204030204" pitchFamily="34" charset="0"/>
              </a:rPr>
              <a:t>, </a:t>
            </a:r>
            <a:r>
              <a:rPr lang="en-GB" err="1">
                <a:effectLst/>
                <a:latin typeface="Calibri" panose="020F0502020204030204" pitchFamily="34" charset="0"/>
              </a:rPr>
              <a:t>omnis</a:t>
            </a:r>
            <a:r>
              <a:rPr lang="en-GB">
                <a:effectLst/>
                <a:latin typeface="Calibri" panose="020F0502020204030204" pitchFamily="34" charset="0"/>
              </a:rPr>
              <a:t> </a:t>
            </a:r>
            <a:r>
              <a:rPr lang="en-GB" err="1">
                <a:effectLst/>
                <a:latin typeface="Calibri" panose="020F0502020204030204" pitchFamily="34" charset="0"/>
              </a:rPr>
              <a:t>molut</a:t>
            </a:r>
            <a:r>
              <a:rPr lang="en-GB">
                <a:effectLst/>
                <a:latin typeface="Calibri" panose="020F0502020204030204" pitchFamily="34" charset="0"/>
              </a:rPr>
              <a:t> </a:t>
            </a:r>
            <a:r>
              <a:rPr lang="en-GB" err="1">
                <a:effectLst/>
                <a:latin typeface="Calibri" panose="020F0502020204030204" pitchFamily="34" charset="0"/>
              </a:rPr>
              <a:t>lacest</a:t>
            </a:r>
            <a:r>
              <a:rPr lang="en-GB">
                <a:effectLst/>
                <a:latin typeface="Calibri" panose="020F0502020204030204" pitchFamily="34" charset="0"/>
              </a:rPr>
              <a:t>, tempore </a:t>
            </a:r>
            <a:r>
              <a:rPr lang="en-GB" err="1">
                <a:effectLst/>
                <a:latin typeface="Calibri" panose="020F0502020204030204" pitchFamily="34" charset="0"/>
              </a:rPr>
              <a:t>ndignam</a:t>
            </a:r>
            <a:r>
              <a:rPr lang="en-GB">
                <a:effectLst/>
                <a:latin typeface="Calibri" panose="020F0502020204030204" pitchFamily="34" charset="0"/>
              </a:rPr>
              <a:t>, </a:t>
            </a:r>
            <a:r>
              <a:rPr lang="en-GB" err="1">
                <a:effectLst/>
                <a:latin typeface="Calibri" panose="020F0502020204030204" pitchFamily="34" charset="0"/>
              </a:rPr>
              <a:t>quis</a:t>
            </a:r>
            <a:r>
              <a:rPr lang="en-GB">
                <a:effectLst/>
                <a:latin typeface="Calibri" panose="020F0502020204030204" pitchFamily="34" charset="0"/>
              </a:rPr>
              <a:t> </a:t>
            </a:r>
            <a:r>
              <a:rPr lang="en-GB" err="1">
                <a:effectLst/>
                <a:latin typeface="Calibri" panose="020F0502020204030204" pitchFamily="34" charset="0"/>
              </a:rPr>
              <a:t>mo</a:t>
            </a:r>
            <a:r>
              <a:rPr lang="en-GB">
                <a:effectLst/>
                <a:latin typeface="Calibri" panose="020F0502020204030204" pitchFamily="34" charset="0"/>
              </a:rPr>
              <a:t> in </a:t>
            </a:r>
            <a:r>
              <a:rPr lang="en-GB" err="1">
                <a:effectLst/>
                <a:latin typeface="Calibri" panose="020F0502020204030204" pitchFamily="34" charset="0"/>
              </a:rPr>
              <a:t>commodit</a:t>
            </a:r>
            <a:r>
              <a:rPr lang="en-GB">
                <a:effectLst/>
                <a:latin typeface="Calibri" panose="020F0502020204030204" pitchFamily="34" charset="0"/>
              </a:rPr>
              <a:t>, </a:t>
            </a:r>
            <a:r>
              <a:rPr lang="en-GB" err="1">
                <a:effectLst/>
                <a:latin typeface="Calibri" panose="020F0502020204030204" pitchFamily="34" charset="0"/>
              </a:rPr>
              <a:t>tet</a:t>
            </a:r>
            <a:r>
              <a:rPr lang="en-GB">
                <a:effectLst/>
                <a:latin typeface="Calibri" panose="020F0502020204030204" pitchFamily="34" charset="0"/>
              </a:rPr>
              <a:t> que </a:t>
            </a:r>
            <a:r>
              <a:rPr lang="en-GB" err="1">
                <a:effectLst/>
                <a:latin typeface="Calibri" panose="020F0502020204030204" pitchFamily="34" charset="0"/>
              </a:rPr>
              <a:t>ipsunt</a:t>
            </a:r>
            <a:r>
              <a:rPr lang="en-GB">
                <a:effectLst/>
                <a:latin typeface="Calibri" panose="020F0502020204030204" pitchFamily="34" charset="0"/>
              </a:rPr>
              <a:t> </a:t>
            </a:r>
            <a:r>
              <a:rPr lang="en-GB" err="1">
                <a:effectLst/>
                <a:latin typeface="Calibri" panose="020F0502020204030204" pitchFamily="34" charset="0"/>
              </a:rPr>
              <a:t>precture</a:t>
            </a:r>
            <a:r>
              <a:rPr lang="en-GB">
                <a:effectLst/>
                <a:latin typeface="Calibri" panose="020F0502020204030204" pitchFamily="34" charset="0"/>
              </a:rPr>
              <a:t> re </a:t>
            </a:r>
            <a:r>
              <a:rPr lang="en-GB" err="1">
                <a:effectLst/>
                <a:latin typeface="Calibri" panose="020F0502020204030204" pitchFamily="34" charset="0"/>
              </a:rPr>
              <a:t>volorro</a:t>
            </a:r>
            <a:r>
              <a:rPr lang="en-GB">
                <a:effectLst/>
                <a:latin typeface="Calibri" panose="020F0502020204030204" pitchFamily="34" charset="0"/>
              </a:rPr>
              <a:t> </a:t>
            </a:r>
            <a:r>
              <a:rPr lang="en-GB" err="1">
                <a:effectLst/>
                <a:latin typeface="Calibri" panose="020F0502020204030204" pitchFamily="34" charset="0"/>
              </a:rPr>
              <a:t>imus</a:t>
            </a:r>
            <a:r>
              <a:rPr lang="en-GB">
                <a:effectLst/>
                <a:latin typeface="Calibri" panose="020F0502020204030204" pitchFamily="34" charset="0"/>
              </a:rPr>
              <a:t>.</a:t>
            </a:r>
          </a:p>
        </p:txBody>
      </p:sp>
      <p:pic>
        <p:nvPicPr>
          <p:cNvPr id="3" name="Picture 2" descr="Logo&#10;&#10;Description automatically generated">
            <a:extLst>
              <a:ext uri="{FF2B5EF4-FFF2-40B4-BE49-F238E27FC236}">
                <a16:creationId xmlns:a16="http://schemas.microsoft.com/office/drawing/2014/main" id="{8AD5F5DC-DA5D-887A-A515-F9CAB4033BF1}"/>
              </a:ext>
            </a:extLst>
          </p:cNvPr>
          <p:cNvPicPr>
            <a:picLocks noChangeAspect="1"/>
          </p:cNvPicPr>
          <p:nvPr userDrawn="1"/>
        </p:nvPicPr>
        <p:blipFill>
          <a:blip r:embed="rId2"/>
          <a:stretch>
            <a:fillRect/>
          </a:stretch>
        </p:blipFill>
        <p:spPr>
          <a:xfrm>
            <a:off x="10663417" y="5579969"/>
            <a:ext cx="1174118" cy="920877"/>
          </a:xfrm>
          <a:prstGeom prst="rect">
            <a:avLst/>
          </a:prstGeom>
        </p:spPr>
      </p:pic>
    </p:spTree>
    <p:extLst>
      <p:ext uri="{BB962C8B-B14F-4D97-AF65-F5344CB8AC3E}">
        <p14:creationId xmlns:p14="http://schemas.microsoft.com/office/powerpoint/2010/main" val="2401005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2 Column">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52523E3-AD77-938C-DD17-4CA50082DA1D}"/>
              </a:ext>
            </a:extLst>
          </p:cNvPr>
          <p:cNvCxnSpPr/>
          <p:nvPr userDrawn="1"/>
        </p:nvCxnSpPr>
        <p:spPr>
          <a:xfrm>
            <a:off x="381965" y="6226496"/>
            <a:ext cx="10106628" cy="0"/>
          </a:xfrm>
          <a:prstGeom prst="line">
            <a:avLst/>
          </a:prstGeom>
          <a:ln w="349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21">
            <a:extLst>
              <a:ext uri="{FF2B5EF4-FFF2-40B4-BE49-F238E27FC236}">
                <a16:creationId xmlns:a16="http://schemas.microsoft.com/office/drawing/2014/main" id="{B1AA7DB4-8CC0-A77A-282C-115FAE1C15BE}"/>
              </a:ext>
            </a:extLst>
          </p:cNvPr>
          <p:cNvSpPr>
            <a:spLocks noGrp="1"/>
          </p:cNvSpPr>
          <p:nvPr>
            <p:ph type="body" sz="quarter" idx="11" hasCustomPrompt="1"/>
          </p:nvPr>
        </p:nvSpPr>
        <p:spPr>
          <a:xfrm>
            <a:off x="551723" y="561031"/>
            <a:ext cx="11185005" cy="735331"/>
          </a:xfrm>
          <a:prstGeom prst="rect">
            <a:avLst/>
          </a:prstGeom>
        </p:spPr>
        <p:txBody>
          <a:bodyPr>
            <a:noAutofit/>
          </a:bodyPr>
          <a:lstStyle>
            <a:lvl1pPr marL="0" indent="0">
              <a:lnSpc>
                <a:spcPct val="90000"/>
              </a:lnSpc>
              <a:buNone/>
              <a:defRPr sz="4800" b="1" i="0">
                <a:solidFill>
                  <a:schemeClr val="bg2"/>
                </a:solidFill>
                <a:latin typeface="Calibri" panose="020F0502020204030204" pitchFamily="34" charset="0"/>
                <a:cs typeface="Calibri" panose="020F0502020204030204" pitchFamily="34" charset="0"/>
              </a:defRPr>
            </a:lvl1pPr>
          </a:lstStyle>
          <a:p>
            <a:pPr lvl="0"/>
            <a:r>
              <a:rPr lang="en-US"/>
              <a:t>Page Title Goes Here</a:t>
            </a:r>
          </a:p>
        </p:txBody>
      </p:sp>
      <p:sp>
        <p:nvSpPr>
          <p:cNvPr id="2" name="Text Placeholder 21">
            <a:extLst>
              <a:ext uri="{FF2B5EF4-FFF2-40B4-BE49-F238E27FC236}">
                <a16:creationId xmlns:a16="http://schemas.microsoft.com/office/drawing/2014/main" id="{F58B7B99-3140-96F6-0758-08100E84A5DA}"/>
              </a:ext>
            </a:extLst>
          </p:cNvPr>
          <p:cNvSpPr>
            <a:spLocks noGrp="1"/>
          </p:cNvSpPr>
          <p:nvPr>
            <p:ph type="body" sz="quarter" idx="14" hasCustomPrompt="1"/>
          </p:nvPr>
        </p:nvSpPr>
        <p:spPr>
          <a:xfrm>
            <a:off x="551724" y="1717473"/>
            <a:ext cx="5351366" cy="3698107"/>
          </a:xfrm>
          <a:prstGeom prst="rect">
            <a:avLst/>
          </a:prstGeom>
        </p:spPr>
        <p:txBody>
          <a:bodyPr>
            <a:noAutofit/>
          </a:bodyPr>
          <a:lstStyle>
            <a:lvl1pPr marL="0" indent="0">
              <a:lnSpc>
                <a:spcPct val="90000"/>
              </a:lnSpc>
              <a:spcBef>
                <a:spcPts val="2000"/>
              </a:spcBef>
              <a:buNone/>
              <a:defRPr sz="2500" b="0" i="0">
                <a:solidFill>
                  <a:schemeClr val="tx1"/>
                </a:solidFill>
                <a:latin typeface="Calibri" panose="020F0502020204030204" pitchFamily="34" charset="0"/>
                <a:cs typeface="Calibri" panose="020F0502020204030204" pitchFamily="34" charset="0"/>
              </a:defRPr>
            </a:lvl1pPr>
          </a:lstStyle>
          <a:p>
            <a:r>
              <a:rPr lang="en-GB" err="1">
                <a:effectLst/>
                <a:latin typeface="Calibri" panose="020F0502020204030204" pitchFamily="34" charset="0"/>
              </a:rPr>
              <a:t>Nemolupta</a:t>
            </a:r>
            <a:r>
              <a:rPr lang="en-GB">
                <a:effectLst/>
                <a:latin typeface="Calibri" panose="020F0502020204030204" pitchFamily="34" charset="0"/>
              </a:rPr>
              <a:t> pores </a:t>
            </a:r>
            <a:r>
              <a:rPr lang="en-GB" err="1">
                <a:effectLst/>
                <a:latin typeface="Calibri" panose="020F0502020204030204" pitchFamily="34" charset="0"/>
              </a:rPr>
              <a:t>cuptas</a:t>
            </a:r>
            <a:r>
              <a:rPr lang="en-GB">
                <a:effectLst/>
                <a:latin typeface="Calibri" panose="020F0502020204030204" pitchFamily="34" charset="0"/>
              </a:rPr>
              <a:t> </a:t>
            </a:r>
            <a:r>
              <a:rPr lang="en-GB" err="1">
                <a:effectLst/>
                <a:latin typeface="Calibri" panose="020F0502020204030204" pitchFamily="34" charset="0"/>
              </a:rPr>
              <a:t>mo</a:t>
            </a:r>
            <a:r>
              <a:rPr lang="en-GB">
                <a:effectLst/>
                <a:latin typeface="Calibri" panose="020F0502020204030204" pitchFamily="34" charset="0"/>
              </a:rPr>
              <a:t> </a:t>
            </a:r>
            <a:r>
              <a:rPr lang="en-GB" err="1">
                <a:effectLst/>
                <a:latin typeface="Calibri" panose="020F0502020204030204" pitchFamily="34" charset="0"/>
              </a:rPr>
              <a:t>te</a:t>
            </a:r>
            <a:r>
              <a:rPr lang="en-GB">
                <a:effectLst/>
                <a:latin typeface="Calibri" panose="020F0502020204030204" pitchFamily="34" charset="0"/>
              </a:rPr>
              <a:t> </a:t>
            </a:r>
            <a:r>
              <a:rPr lang="en-GB" err="1">
                <a:effectLst/>
                <a:latin typeface="Calibri" panose="020F0502020204030204" pitchFamily="34" charset="0"/>
              </a:rPr>
              <a:t>nonserovid</a:t>
            </a:r>
            <a:r>
              <a:rPr lang="en-GB">
                <a:effectLst/>
                <a:latin typeface="Calibri" panose="020F0502020204030204" pitchFamily="34" charset="0"/>
              </a:rPr>
              <a:t> min </a:t>
            </a:r>
            <a:r>
              <a:rPr lang="en-GB" err="1">
                <a:effectLst/>
                <a:latin typeface="Calibri" panose="020F0502020204030204" pitchFamily="34" charset="0"/>
              </a:rPr>
              <a:t>repti</a:t>
            </a:r>
            <a:r>
              <a:rPr lang="en-GB">
                <a:effectLst/>
                <a:latin typeface="Calibri" panose="020F0502020204030204" pitchFamily="34" charset="0"/>
              </a:rPr>
              <a:t> </a:t>
            </a:r>
            <a:r>
              <a:rPr lang="en-GB" err="1">
                <a:effectLst/>
                <a:latin typeface="Calibri" panose="020F0502020204030204" pitchFamily="34" charset="0"/>
              </a:rPr>
              <a:t>officidus</a:t>
            </a:r>
            <a:r>
              <a:rPr lang="en-GB">
                <a:effectLst/>
                <a:latin typeface="Calibri" panose="020F0502020204030204" pitchFamily="34" charset="0"/>
              </a:rPr>
              <a:t> </a:t>
            </a:r>
            <a:r>
              <a:rPr lang="en-GB" err="1">
                <a:effectLst/>
                <a:latin typeface="Calibri" panose="020F0502020204030204" pitchFamily="34" charset="0"/>
              </a:rPr>
              <a:t>vellaut</a:t>
            </a:r>
            <a:r>
              <a:rPr lang="en-GB">
                <a:effectLst/>
                <a:latin typeface="Calibri" panose="020F0502020204030204" pitchFamily="34" charset="0"/>
              </a:rPr>
              <a:t> </a:t>
            </a:r>
            <a:r>
              <a:rPr lang="en-GB" err="1">
                <a:effectLst/>
                <a:latin typeface="Calibri" panose="020F0502020204030204" pitchFamily="34" charset="0"/>
              </a:rPr>
              <a:t>laborep</a:t>
            </a:r>
            <a:r>
              <a:rPr lang="en-GB">
                <a:effectLst/>
                <a:latin typeface="Calibri" panose="020F0502020204030204" pitchFamily="34" charset="0"/>
              </a:rPr>
              <a:t> </a:t>
            </a:r>
            <a:r>
              <a:rPr lang="en-GB" err="1">
                <a:effectLst/>
                <a:latin typeface="Calibri" panose="020F0502020204030204" pitchFamily="34" charset="0"/>
              </a:rPr>
              <a:t>ratecumento</a:t>
            </a:r>
            <a:r>
              <a:rPr lang="en-GB">
                <a:effectLst/>
                <a:latin typeface="Calibri" panose="020F0502020204030204" pitchFamily="34" charset="0"/>
              </a:rPr>
              <a:t> magnate vid </a:t>
            </a:r>
            <a:r>
              <a:rPr lang="en-GB" err="1">
                <a:effectLst/>
                <a:latin typeface="Calibri" panose="020F0502020204030204" pitchFamily="34" charset="0"/>
              </a:rPr>
              <a:t>quam</a:t>
            </a:r>
            <a:r>
              <a:rPr lang="en-GB">
                <a:effectLst/>
                <a:latin typeface="Calibri" panose="020F0502020204030204" pitchFamily="34" charset="0"/>
              </a:rPr>
              <a:t> </a:t>
            </a:r>
            <a:r>
              <a:rPr lang="en-GB" err="1">
                <a:effectLst/>
                <a:latin typeface="Calibri" panose="020F0502020204030204" pitchFamily="34" charset="0"/>
              </a:rPr>
              <a:t>utem</a:t>
            </a:r>
            <a:r>
              <a:rPr lang="en-GB">
                <a:effectLst/>
                <a:latin typeface="Calibri" panose="020F0502020204030204" pitchFamily="34" charset="0"/>
              </a:rPr>
              <a:t> </a:t>
            </a:r>
            <a:r>
              <a:rPr lang="en-GB" err="1">
                <a:effectLst/>
                <a:latin typeface="Calibri" panose="020F0502020204030204" pitchFamily="34" charset="0"/>
              </a:rPr>
              <a:t>quam</a:t>
            </a:r>
            <a:r>
              <a:rPr lang="en-GB">
                <a:effectLst/>
                <a:latin typeface="Calibri" panose="020F0502020204030204" pitchFamily="34" charset="0"/>
              </a:rPr>
              <a:t>, </a:t>
            </a:r>
            <a:r>
              <a:rPr lang="en-GB" err="1">
                <a:effectLst/>
                <a:latin typeface="Calibri" panose="020F0502020204030204" pitchFamily="34" charset="0"/>
              </a:rPr>
              <a:t>quissum</a:t>
            </a:r>
            <a:r>
              <a:rPr lang="en-GB">
                <a:effectLst/>
                <a:latin typeface="Calibri" panose="020F0502020204030204" pitchFamily="34" charset="0"/>
              </a:rPr>
              <a:t> </a:t>
            </a:r>
            <a:r>
              <a:rPr lang="en-GB" err="1">
                <a:effectLst/>
                <a:latin typeface="Calibri" panose="020F0502020204030204" pitchFamily="34" charset="0"/>
              </a:rPr>
              <a:t>atet</a:t>
            </a:r>
            <a:r>
              <a:rPr lang="en-GB">
                <a:effectLst/>
                <a:latin typeface="Calibri" panose="020F0502020204030204" pitchFamily="34" charset="0"/>
              </a:rPr>
              <a:t> </a:t>
            </a:r>
            <a:r>
              <a:rPr lang="en-GB" err="1">
                <a:effectLst/>
                <a:latin typeface="Calibri" panose="020F0502020204030204" pitchFamily="34" charset="0"/>
              </a:rPr>
              <a:t>quodit</a:t>
            </a:r>
            <a:r>
              <a:rPr lang="en-GB">
                <a:effectLst/>
                <a:latin typeface="Calibri" panose="020F0502020204030204" pitchFamily="34" charset="0"/>
              </a:rPr>
              <a:t> </a:t>
            </a:r>
            <a:r>
              <a:rPr lang="en-GB" err="1">
                <a:effectLst/>
                <a:latin typeface="Calibri" panose="020F0502020204030204" pitchFamily="34" charset="0"/>
              </a:rPr>
              <a:t>landa</a:t>
            </a:r>
            <a:r>
              <a:rPr lang="en-GB">
                <a:effectLst/>
                <a:latin typeface="Calibri" panose="020F0502020204030204" pitchFamily="34" charset="0"/>
              </a:rPr>
              <a:t> quid </a:t>
            </a:r>
            <a:r>
              <a:rPr lang="en-GB" err="1">
                <a:effectLst/>
                <a:latin typeface="Calibri" panose="020F0502020204030204" pitchFamily="34" charset="0"/>
              </a:rPr>
              <a:t>quae</a:t>
            </a:r>
            <a:r>
              <a:rPr lang="en-GB">
                <a:effectLst/>
                <a:latin typeface="Calibri" panose="020F0502020204030204" pitchFamily="34" charset="0"/>
              </a:rPr>
              <a:t> </a:t>
            </a:r>
            <a:r>
              <a:rPr lang="en-GB" err="1">
                <a:effectLst/>
                <a:latin typeface="Calibri" panose="020F0502020204030204" pitchFamily="34" charset="0"/>
              </a:rPr>
              <a:t>aut</a:t>
            </a:r>
            <a:r>
              <a:rPr lang="en-GB">
                <a:effectLst/>
                <a:latin typeface="Calibri" panose="020F0502020204030204" pitchFamily="34" charset="0"/>
              </a:rPr>
              <a:t> </a:t>
            </a:r>
            <a:r>
              <a:rPr lang="en-GB" err="1">
                <a:effectLst/>
                <a:latin typeface="Calibri" panose="020F0502020204030204" pitchFamily="34" charset="0"/>
              </a:rPr>
              <a:t>atur</a:t>
            </a:r>
            <a:r>
              <a:rPr lang="en-GB">
                <a:effectLst/>
                <a:latin typeface="Calibri" panose="020F0502020204030204" pitchFamily="34" charset="0"/>
              </a:rPr>
              <a:t>.</a:t>
            </a:r>
          </a:p>
          <a:p>
            <a:r>
              <a:rPr lang="en-GB" err="1">
                <a:effectLst/>
                <a:latin typeface="Calibri" panose="020F0502020204030204" pitchFamily="34" charset="0"/>
              </a:rPr>
              <a:t>Disto</a:t>
            </a:r>
            <a:r>
              <a:rPr lang="en-GB">
                <a:effectLst/>
                <a:latin typeface="Calibri" panose="020F0502020204030204" pitchFamily="34" charset="0"/>
              </a:rPr>
              <a:t> </a:t>
            </a:r>
            <a:r>
              <a:rPr lang="en-GB" err="1">
                <a:effectLst/>
                <a:latin typeface="Calibri" panose="020F0502020204030204" pitchFamily="34" charset="0"/>
              </a:rPr>
              <a:t>totaturem</a:t>
            </a:r>
            <a:r>
              <a:rPr lang="en-GB">
                <a:effectLst/>
                <a:latin typeface="Calibri" panose="020F0502020204030204" pitchFamily="34" charset="0"/>
              </a:rPr>
              <a:t> ad </a:t>
            </a:r>
            <a:r>
              <a:rPr lang="en-GB" err="1">
                <a:effectLst/>
                <a:latin typeface="Calibri" panose="020F0502020204030204" pitchFamily="34" charset="0"/>
              </a:rPr>
              <a:t>erumetur</a:t>
            </a:r>
            <a:r>
              <a:rPr lang="en-GB">
                <a:effectLst/>
                <a:latin typeface="Calibri" panose="020F0502020204030204" pitchFamily="34" charset="0"/>
              </a:rPr>
              <a:t> </a:t>
            </a:r>
            <a:r>
              <a:rPr lang="en-GB" err="1">
                <a:effectLst/>
                <a:latin typeface="Calibri" panose="020F0502020204030204" pitchFamily="34" charset="0"/>
              </a:rPr>
              <a:t>moluptae</a:t>
            </a:r>
            <a:r>
              <a:rPr lang="en-GB">
                <a:effectLst/>
                <a:latin typeface="Calibri" panose="020F0502020204030204" pitchFamily="34" charset="0"/>
              </a:rPr>
              <a:t> </a:t>
            </a:r>
            <a:r>
              <a:rPr lang="en-GB" err="1">
                <a:effectLst/>
                <a:latin typeface="Calibri" panose="020F0502020204030204" pitchFamily="34" charset="0"/>
              </a:rPr>
              <a:t>natet</a:t>
            </a:r>
            <a:r>
              <a:rPr lang="en-GB">
                <a:effectLst/>
                <a:latin typeface="Calibri" panose="020F0502020204030204" pitchFamily="34" charset="0"/>
              </a:rPr>
              <a:t> </a:t>
            </a:r>
            <a:r>
              <a:rPr lang="en-GB" err="1">
                <a:effectLst/>
                <a:latin typeface="Calibri" panose="020F0502020204030204" pitchFamily="34" charset="0"/>
              </a:rPr>
              <a:t>voluptae</a:t>
            </a:r>
            <a:r>
              <a:rPr lang="en-GB">
                <a:effectLst/>
                <a:latin typeface="Calibri" panose="020F0502020204030204" pitchFamily="34" charset="0"/>
              </a:rPr>
              <a:t> </a:t>
            </a:r>
            <a:r>
              <a:rPr lang="en-GB" err="1">
                <a:effectLst/>
                <a:latin typeface="Calibri" panose="020F0502020204030204" pitchFamily="34" charset="0"/>
              </a:rPr>
              <a:t>dolupta</a:t>
            </a:r>
            <a:r>
              <a:rPr lang="en-GB">
                <a:effectLst/>
                <a:latin typeface="Calibri" panose="020F0502020204030204" pitchFamily="34" charset="0"/>
              </a:rPr>
              <a:t> </a:t>
            </a:r>
            <a:r>
              <a:rPr lang="en-GB" err="1">
                <a:effectLst/>
                <a:latin typeface="Calibri" panose="020F0502020204030204" pitchFamily="34" charset="0"/>
              </a:rPr>
              <a:t>cus</a:t>
            </a:r>
            <a:r>
              <a:rPr lang="en-GB">
                <a:effectLst/>
                <a:latin typeface="Calibri" panose="020F0502020204030204" pitchFamily="34" charset="0"/>
              </a:rPr>
              <a:t>, </a:t>
            </a:r>
            <a:r>
              <a:rPr lang="en-GB" err="1">
                <a:effectLst/>
                <a:latin typeface="Calibri" panose="020F0502020204030204" pitchFamily="34" charset="0"/>
              </a:rPr>
              <a:t>quatibusam</a:t>
            </a:r>
            <a:r>
              <a:rPr lang="en-GB">
                <a:effectLst/>
                <a:latin typeface="Calibri" panose="020F0502020204030204" pitchFamily="34" charset="0"/>
              </a:rPr>
              <a:t> vit, </a:t>
            </a:r>
            <a:r>
              <a:rPr lang="en-GB" err="1">
                <a:effectLst/>
                <a:latin typeface="Calibri" panose="020F0502020204030204" pitchFamily="34" charset="0"/>
              </a:rPr>
              <a:t>quia</a:t>
            </a:r>
            <a:r>
              <a:rPr lang="en-GB">
                <a:effectLst/>
                <a:latin typeface="Calibri" panose="020F0502020204030204" pitchFamily="34" charset="0"/>
              </a:rPr>
              <a:t> </a:t>
            </a:r>
            <a:r>
              <a:rPr lang="en-GB" err="1">
                <a:effectLst/>
                <a:latin typeface="Calibri" panose="020F0502020204030204" pitchFamily="34" charset="0"/>
              </a:rPr>
              <a:t>veliquatur</a:t>
            </a:r>
            <a:r>
              <a:rPr lang="en-GB">
                <a:effectLst/>
                <a:latin typeface="Calibri" panose="020F0502020204030204" pitchFamily="34" charset="0"/>
              </a:rPr>
              <a:t> </a:t>
            </a:r>
            <a:r>
              <a:rPr lang="en-GB" err="1">
                <a:effectLst/>
                <a:latin typeface="Calibri" panose="020F0502020204030204" pitchFamily="34" charset="0"/>
              </a:rPr>
              <a:t>moluptia</a:t>
            </a:r>
            <a:r>
              <a:rPr lang="en-GB">
                <a:effectLst/>
                <a:latin typeface="Calibri" panose="020F0502020204030204" pitchFamily="34" charset="0"/>
              </a:rPr>
              <a:t> </a:t>
            </a:r>
            <a:r>
              <a:rPr lang="en-GB" err="1">
                <a:effectLst/>
                <a:latin typeface="Calibri" panose="020F0502020204030204" pitchFamily="34" charset="0"/>
              </a:rPr>
              <a:t>sitempor</a:t>
            </a:r>
            <a:r>
              <a:rPr lang="en-GB">
                <a:effectLst/>
                <a:latin typeface="Calibri" panose="020F0502020204030204" pitchFamily="34" charset="0"/>
              </a:rPr>
              <a:t> </a:t>
            </a:r>
            <a:r>
              <a:rPr lang="en-GB" err="1">
                <a:effectLst/>
                <a:latin typeface="Calibri" panose="020F0502020204030204" pitchFamily="34" charset="0"/>
              </a:rPr>
              <a:t>andem</a:t>
            </a:r>
            <a:r>
              <a:rPr lang="en-GB">
                <a:effectLst/>
                <a:latin typeface="Calibri" panose="020F0502020204030204" pitchFamily="34" charset="0"/>
              </a:rPr>
              <a:t> </a:t>
            </a:r>
            <a:r>
              <a:rPr lang="en-GB" err="1">
                <a:effectLst/>
                <a:latin typeface="Calibri" panose="020F0502020204030204" pitchFamily="34" charset="0"/>
              </a:rPr>
              <a:t>consecae</a:t>
            </a:r>
            <a:r>
              <a:rPr lang="en-GB">
                <a:effectLst/>
                <a:latin typeface="Calibri" panose="020F0502020204030204" pitchFamily="34" charset="0"/>
              </a:rPr>
              <a:t> </a:t>
            </a:r>
            <a:r>
              <a:rPr lang="en-GB" err="1">
                <a:effectLst/>
                <a:latin typeface="Calibri" panose="020F0502020204030204" pitchFamily="34" charset="0"/>
              </a:rPr>
              <a:t>voluptas</a:t>
            </a:r>
            <a:r>
              <a:rPr lang="en-GB">
                <a:effectLst/>
                <a:latin typeface="Calibri" panose="020F0502020204030204" pitchFamily="34" charset="0"/>
              </a:rPr>
              <a:t> unt et.</a:t>
            </a:r>
          </a:p>
        </p:txBody>
      </p:sp>
      <p:sp>
        <p:nvSpPr>
          <p:cNvPr id="3" name="Text Placeholder 21">
            <a:extLst>
              <a:ext uri="{FF2B5EF4-FFF2-40B4-BE49-F238E27FC236}">
                <a16:creationId xmlns:a16="http://schemas.microsoft.com/office/drawing/2014/main" id="{74D892B7-616F-E398-F776-E85662A514CE}"/>
              </a:ext>
            </a:extLst>
          </p:cNvPr>
          <p:cNvSpPr>
            <a:spLocks noGrp="1"/>
          </p:cNvSpPr>
          <p:nvPr>
            <p:ph type="body" sz="quarter" idx="15" hasCustomPrompt="1"/>
          </p:nvPr>
        </p:nvSpPr>
        <p:spPr>
          <a:xfrm>
            <a:off x="6385362" y="1717473"/>
            <a:ext cx="5351366" cy="3698107"/>
          </a:xfrm>
          <a:prstGeom prst="rect">
            <a:avLst/>
          </a:prstGeom>
        </p:spPr>
        <p:txBody>
          <a:bodyPr>
            <a:noAutofit/>
          </a:bodyPr>
          <a:lstStyle>
            <a:lvl1pPr marL="0" indent="0">
              <a:lnSpc>
                <a:spcPct val="90000"/>
              </a:lnSpc>
              <a:spcBef>
                <a:spcPts val="2000"/>
              </a:spcBef>
              <a:buNone/>
              <a:defRPr sz="2500" b="0" i="0">
                <a:solidFill>
                  <a:schemeClr val="tx1"/>
                </a:solidFill>
                <a:latin typeface="Calibri" panose="020F0502020204030204" pitchFamily="34" charset="0"/>
                <a:cs typeface="Calibri" panose="020F0502020204030204" pitchFamily="34" charset="0"/>
              </a:defRPr>
            </a:lvl1pPr>
          </a:lstStyle>
          <a:p>
            <a:r>
              <a:rPr lang="en-GB" err="1">
                <a:effectLst/>
                <a:latin typeface="Calibri" panose="020F0502020204030204" pitchFamily="34" charset="0"/>
              </a:rPr>
              <a:t>Vendusaes</a:t>
            </a:r>
            <a:r>
              <a:rPr lang="en-GB">
                <a:effectLst/>
                <a:latin typeface="Calibri" panose="020F0502020204030204" pitchFamily="34" charset="0"/>
              </a:rPr>
              <a:t> ma </a:t>
            </a:r>
            <a:r>
              <a:rPr lang="en-GB" err="1">
                <a:effectLst/>
                <a:latin typeface="Calibri" panose="020F0502020204030204" pitchFamily="34" charset="0"/>
              </a:rPr>
              <a:t>eicia</a:t>
            </a:r>
            <a:r>
              <a:rPr lang="en-GB">
                <a:effectLst/>
                <a:latin typeface="Calibri" panose="020F0502020204030204" pitchFamily="34" charset="0"/>
              </a:rPr>
              <a:t> </a:t>
            </a:r>
            <a:r>
              <a:rPr lang="en-GB" err="1">
                <a:effectLst/>
                <a:latin typeface="Calibri" panose="020F0502020204030204" pitchFamily="34" charset="0"/>
              </a:rPr>
              <a:t>isi</a:t>
            </a:r>
            <a:r>
              <a:rPr lang="en-GB">
                <a:effectLst/>
                <a:latin typeface="Calibri" panose="020F0502020204030204" pitchFamily="34" charset="0"/>
              </a:rPr>
              <a:t> </a:t>
            </a:r>
            <a:r>
              <a:rPr lang="en-GB" err="1">
                <a:effectLst/>
                <a:latin typeface="Calibri" panose="020F0502020204030204" pitchFamily="34" charset="0"/>
              </a:rPr>
              <a:t>blatur</a:t>
            </a:r>
            <a:r>
              <a:rPr lang="en-GB">
                <a:effectLst/>
                <a:latin typeface="Calibri" panose="020F0502020204030204" pitchFamily="34" charset="0"/>
              </a:rPr>
              <a:t> </a:t>
            </a:r>
            <a:r>
              <a:rPr lang="en-GB" err="1">
                <a:effectLst/>
                <a:latin typeface="Calibri" panose="020F0502020204030204" pitchFamily="34" charset="0"/>
              </a:rPr>
              <a:t>alita</a:t>
            </a:r>
            <a:r>
              <a:rPr lang="en-GB">
                <a:effectLst/>
                <a:latin typeface="Calibri" panose="020F0502020204030204" pitchFamily="34" charset="0"/>
              </a:rPr>
              <a:t> </a:t>
            </a:r>
            <a:r>
              <a:rPr lang="en-GB" err="1">
                <a:effectLst/>
                <a:latin typeface="Calibri" panose="020F0502020204030204" pitchFamily="34" charset="0"/>
              </a:rPr>
              <a:t>cus</a:t>
            </a:r>
            <a:r>
              <a:rPr lang="en-GB">
                <a:effectLst/>
                <a:latin typeface="Calibri" panose="020F0502020204030204" pitchFamily="34" charset="0"/>
              </a:rPr>
              <a:t>, test, </a:t>
            </a:r>
            <a:r>
              <a:rPr lang="en-GB" err="1">
                <a:effectLst/>
                <a:latin typeface="Calibri" panose="020F0502020204030204" pitchFamily="34" charset="0"/>
              </a:rPr>
              <a:t>ommolore</a:t>
            </a:r>
            <a:r>
              <a:rPr lang="en-GB">
                <a:effectLst/>
                <a:latin typeface="Calibri" panose="020F0502020204030204" pitchFamily="34" charset="0"/>
              </a:rPr>
              <a:t> </a:t>
            </a:r>
            <a:r>
              <a:rPr lang="en-GB" err="1">
                <a:effectLst/>
                <a:latin typeface="Calibri" panose="020F0502020204030204" pitchFamily="34" charset="0"/>
              </a:rPr>
              <a:t>volorunt</a:t>
            </a:r>
            <a:r>
              <a:rPr lang="en-GB">
                <a:effectLst/>
                <a:latin typeface="Calibri" panose="020F0502020204030204" pitchFamily="34" charset="0"/>
              </a:rPr>
              <a:t> </a:t>
            </a:r>
            <a:r>
              <a:rPr lang="en-GB" err="1">
                <a:effectLst/>
                <a:latin typeface="Calibri" panose="020F0502020204030204" pitchFamily="34" charset="0"/>
              </a:rPr>
              <a:t>laborest</a:t>
            </a:r>
            <a:r>
              <a:rPr lang="en-GB">
                <a:effectLst/>
                <a:latin typeface="Calibri" panose="020F0502020204030204" pitchFamily="34" charset="0"/>
              </a:rPr>
              <a:t> </a:t>
            </a:r>
            <a:r>
              <a:rPr lang="en-GB" err="1">
                <a:effectLst/>
                <a:latin typeface="Calibri" panose="020F0502020204030204" pitchFamily="34" charset="0"/>
              </a:rPr>
              <a:t>quaerepuda</a:t>
            </a:r>
            <a:r>
              <a:rPr lang="en-GB">
                <a:effectLst/>
                <a:latin typeface="Calibri" panose="020F0502020204030204" pitchFamily="34" charset="0"/>
              </a:rPr>
              <a:t> </a:t>
            </a:r>
            <a:r>
              <a:rPr lang="en-GB" err="1">
                <a:effectLst/>
                <a:latin typeface="Calibri" panose="020F0502020204030204" pitchFamily="34" charset="0"/>
              </a:rPr>
              <a:t>volupta</a:t>
            </a:r>
            <a:r>
              <a:rPr lang="en-GB">
                <a:effectLst/>
                <a:latin typeface="Calibri" panose="020F0502020204030204" pitchFamily="34" charset="0"/>
              </a:rPr>
              <a:t> </a:t>
            </a:r>
            <a:r>
              <a:rPr lang="en-GB" err="1">
                <a:effectLst/>
                <a:latin typeface="Calibri" panose="020F0502020204030204" pitchFamily="34" charset="0"/>
              </a:rPr>
              <a:t>veliatur</a:t>
            </a:r>
            <a:r>
              <a:rPr lang="en-GB">
                <a:effectLst/>
                <a:latin typeface="Calibri" panose="020F0502020204030204" pitchFamily="34" charset="0"/>
              </a:rPr>
              <a:t> </a:t>
            </a:r>
            <a:r>
              <a:rPr lang="en-GB" err="1">
                <a:effectLst/>
                <a:latin typeface="Calibri" panose="020F0502020204030204" pitchFamily="34" charset="0"/>
              </a:rPr>
              <a:t>acerroria</a:t>
            </a:r>
            <a:r>
              <a:rPr lang="en-GB">
                <a:effectLst/>
                <a:latin typeface="Calibri" panose="020F0502020204030204" pitchFamily="34" charset="0"/>
              </a:rPr>
              <a:t> qui </a:t>
            </a:r>
            <a:r>
              <a:rPr lang="en-GB" err="1">
                <a:effectLst/>
                <a:latin typeface="Calibri" panose="020F0502020204030204" pitchFamily="34" charset="0"/>
              </a:rPr>
              <a:t>ipsae</a:t>
            </a:r>
            <a:r>
              <a:rPr lang="en-GB">
                <a:effectLst/>
                <a:latin typeface="Calibri" panose="020F0502020204030204" pitchFamily="34" charset="0"/>
              </a:rPr>
              <a:t> </a:t>
            </a:r>
            <a:r>
              <a:rPr lang="en-GB" err="1">
                <a:effectLst/>
                <a:latin typeface="Calibri" panose="020F0502020204030204" pitchFamily="34" charset="0"/>
              </a:rPr>
              <a:t>occumenimo</a:t>
            </a:r>
            <a:r>
              <a:rPr lang="en-GB">
                <a:effectLst/>
                <a:latin typeface="Calibri" panose="020F0502020204030204" pitchFamily="34" charset="0"/>
              </a:rPr>
              <a:t>.</a:t>
            </a:r>
          </a:p>
          <a:p>
            <a:r>
              <a:rPr lang="en-GB">
                <a:effectLst/>
                <a:latin typeface="Calibri" panose="020F0502020204030204" pitchFamily="34" charset="0"/>
              </a:rPr>
              <a:t>Us </a:t>
            </a:r>
            <a:r>
              <a:rPr lang="en-GB" err="1">
                <a:effectLst/>
                <a:latin typeface="Calibri" panose="020F0502020204030204" pitchFamily="34" charset="0"/>
              </a:rPr>
              <a:t>dolupta</a:t>
            </a:r>
            <a:r>
              <a:rPr lang="en-GB">
                <a:effectLst/>
                <a:latin typeface="Calibri" panose="020F0502020204030204" pitchFamily="34" charset="0"/>
              </a:rPr>
              <a:t> </a:t>
            </a:r>
            <a:r>
              <a:rPr lang="en-GB" err="1">
                <a:effectLst/>
                <a:latin typeface="Calibri" panose="020F0502020204030204" pitchFamily="34" charset="0"/>
              </a:rPr>
              <a:t>eperum</a:t>
            </a:r>
            <a:r>
              <a:rPr lang="en-GB">
                <a:effectLst/>
                <a:latin typeface="Calibri" panose="020F0502020204030204" pitchFamily="34" charset="0"/>
              </a:rPr>
              <a:t> </a:t>
            </a:r>
            <a:r>
              <a:rPr lang="en-GB" err="1">
                <a:effectLst/>
                <a:latin typeface="Calibri" panose="020F0502020204030204" pitchFamily="34" charset="0"/>
              </a:rPr>
              <a:t>imiligendae</a:t>
            </a:r>
            <a:r>
              <a:rPr lang="en-GB">
                <a:effectLst/>
                <a:latin typeface="Calibri" panose="020F0502020204030204" pitchFamily="34" charset="0"/>
              </a:rPr>
              <a:t> </a:t>
            </a:r>
            <a:r>
              <a:rPr lang="en-GB" err="1">
                <a:effectLst/>
                <a:latin typeface="Calibri" panose="020F0502020204030204" pitchFamily="34" charset="0"/>
              </a:rPr>
              <a:t>essit</a:t>
            </a:r>
            <a:r>
              <a:rPr lang="en-GB">
                <a:effectLst/>
                <a:latin typeface="Calibri" panose="020F0502020204030204" pitchFamily="34" charset="0"/>
              </a:rPr>
              <a:t> </a:t>
            </a:r>
            <a:r>
              <a:rPr lang="en-GB" err="1">
                <a:effectLst/>
                <a:latin typeface="Calibri" panose="020F0502020204030204" pitchFamily="34" charset="0"/>
              </a:rPr>
              <a:t>ut</a:t>
            </a:r>
            <a:r>
              <a:rPr lang="en-GB">
                <a:effectLst/>
                <a:latin typeface="Calibri" panose="020F0502020204030204" pitchFamily="34" charset="0"/>
              </a:rPr>
              <a:t> </a:t>
            </a:r>
            <a:r>
              <a:rPr lang="en-GB" err="1">
                <a:effectLst/>
                <a:latin typeface="Calibri" panose="020F0502020204030204" pitchFamily="34" charset="0"/>
              </a:rPr>
              <a:t>repernatem</a:t>
            </a:r>
            <a:r>
              <a:rPr lang="en-GB">
                <a:effectLst/>
                <a:latin typeface="Calibri" panose="020F0502020204030204" pitchFamily="34" charset="0"/>
              </a:rPr>
              <a:t> re, </a:t>
            </a:r>
            <a:r>
              <a:rPr lang="en-GB" err="1">
                <a:effectLst/>
                <a:latin typeface="Calibri" panose="020F0502020204030204" pitchFamily="34" charset="0"/>
              </a:rPr>
              <a:t>odicia</a:t>
            </a:r>
            <a:r>
              <a:rPr lang="en-GB">
                <a:effectLst/>
                <a:latin typeface="Calibri" panose="020F0502020204030204" pitchFamily="34" charset="0"/>
              </a:rPr>
              <a:t> </a:t>
            </a:r>
            <a:r>
              <a:rPr lang="en-GB" err="1">
                <a:effectLst/>
                <a:latin typeface="Calibri" panose="020F0502020204030204" pitchFamily="34" charset="0"/>
              </a:rPr>
              <a:t>ni</a:t>
            </a:r>
            <a:r>
              <a:rPr lang="en-GB">
                <a:effectLst/>
                <a:latin typeface="Calibri" panose="020F0502020204030204" pitchFamily="34" charset="0"/>
              </a:rPr>
              <a:t> </a:t>
            </a:r>
            <a:r>
              <a:rPr lang="en-GB" err="1">
                <a:effectLst/>
                <a:latin typeface="Calibri" panose="020F0502020204030204" pitchFamily="34" charset="0"/>
              </a:rPr>
              <a:t>bla</a:t>
            </a:r>
            <a:r>
              <a:rPr lang="en-GB">
                <a:effectLst/>
                <a:latin typeface="Calibri" panose="020F0502020204030204" pitchFamily="34" charset="0"/>
              </a:rPr>
              <a:t> </a:t>
            </a:r>
            <a:r>
              <a:rPr lang="en-GB" err="1">
                <a:effectLst/>
                <a:latin typeface="Calibri" panose="020F0502020204030204" pitchFamily="34" charset="0"/>
              </a:rPr>
              <a:t>comnihi</a:t>
            </a:r>
            <a:r>
              <a:rPr lang="en-GB">
                <a:effectLst/>
                <a:latin typeface="Calibri" panose="020F0502020204030204" pitchFamily="34" charset="0"/>
              </a:rPr>
              <a:t> </a:t>
            </a:r>
            <a:r>
              <a:rPr lang="en-GB" err="1">
                <a:effectLst/>
                <a:latin typeface="Calibri" panose="020F0502020204030204" pitchFamily="34" charset="0"/>
              </a:rPr>
              <a:t>caborum</a:t>
            </a:r>
            <a:r>
              <a:rPr lang="en-GB">
                <a:effectLst/>
                <a:latin typeface="Calibri" panose="020F0502020204030204" pitchFamily="34" charset="0"/>
              </a:rPr>
              <a:t> </a:t>
            </a:r>
            <a:r>
              <a:rPr lang="en-GB" err="1">
                <a:effectLst/>
                <a:latin typeface="Calibri" panose="020F0502020204030204" pitchFamily="34" charset="0"/>
              </a:rPr>
              <a:t>remoloribus</a:t>
            </a:r>
            <a:r>
              <a:rPr lang="en-GB">
                <a:effectLst/>
                <a:latin typeface="Calibri" panose="020F0502020204030204" pitchFamily="34" charset="0"/>
              </a:rPr>
              <a:t> rem. </a:t>
            </a:r>
            <a:r>
              <a:rPr lang="en-GB" err="1">
                <a:effectLst/>
                <a:latin typeface="Calibri" panose="020F0502020204030204" pitchFamily="34" charset="0"/>
              </a:rPr>
              <a:t>Ihillaut</a:t>
            </a:r>
            <a:r>
              <a:rPr lang="en-GB">
                <a:effectLst/>
                <a:latin typeface="Calibri" panose="020F0502020204030204" pitchFamily="34" charset="0"/>
              </a:rPr>
              <a:t> qui </a:t>
            </a:r>
            <a:r>
              <a:rPr lang="en-GB" err="1">
                <a:effectLst/>
                <a:latin typeface="Calibri" panose="020F0502020204030204" pitchFamily="34" charset="0"/>
              </a:rPr>
              <a:t>tesequam</a:t>
            </a:r>
            <a:r>
              <a:rPr lang="en-GB">
                <a:effectLst/>
                <a:latin typeface="Calibri" panose="020F0502020204030204" pitchFamily="34" charset="0"/>
              </a:rPr>
              <a:t> </a:t>
            </a:r>
            <a:r>
              <a:rPr lang="en-GB" err="1">
                <a:effectLst/>
                <a:latin typeface="Calibri" panose="020F0502020204030204" pitchFamily="34" charset="0"/>
              </a:rPr>
              <a:t>accaborrore</a:t>
            </a:r>
            <a:r>
              <a:rPr lang="en-GB">
                <a:effectLst/>
                <a:latin typeface="Calibri" panose="020F0502020204030204" pitchFamily="34" charset="0"/>
              </a:rPr>
              <a:t> sit </a:t>
            </a:r>
            <a:r>
              <a:rPr lang="en-GB" err="1">
                <a:effectLst/>
                <a:latin typeface="Calibri" panose="020F0502020204030204" pitchFamily="34" charset="0"/>
              </a:rPr>
              <a:t>erum</a:t>
            </a:r>
            <a:r>
              <a:rPr lang="en-GB">
                <a:effectLst/>
                <a:latin typeface="Calibri" panose="020F0502020204030204" pitchFamily="34" charset="0"/>
              </a:rPr>
              <a:t> </a:t>
            </a:r>
            <a:r>
              <a:rPr lang="en-GB" err="1">
                <a:effectLst/>
                <a:latin typeface="Calibri" panose="020F0502020204030204" pitchFamily="34" charset="0"/>
              </a:rPr>
              <a:t>nonsequodi</a:t>
            </a:r>
            <a:r>
              <a:rPr lang="en-GB">
                <a:effectLst/>
                <a:latin typeface="Calibri" panose="020F0502020204030204" pitchFamily="34" charset="0"/>
              </a:rPr>
              <a:t> </a:t>
            </a:r>
            <a:r>
              <a:rPr lang="en-GB" err="1">
                <a:effectLst/>
                <a:latin typeface="Calibri" panose="020F0502020204030204" pitchFamily="34" charset="0"/>
              </a:rPr>
              <a:t>velestis</a:t>
            </a:r>
            <a:r>
              <a:rPr lang="en-GB">
                <a:effectLst/>
                <a:latin typeface="Calibri" panose="020F0502020204030204" pitchFamily="34" charset="0"/>
              </a:rPr>
              <a:t>.</a:t>
            </a:r>
          </a:p>
        </p:txBody>
      </p:sp>
      <p:pic>
        <p:nvPicPr>
          <p:cNvPr id="4" name="Picture 3" descr="Logo&#10;&#10;Description automatically generated">
            <a:extLst>
              <a:ext uri="{FF2B5EF4-FFF2-40B4-BE49-F238E27FC236}">
                <a16:creationId xmlns:a16="http://schemas.microsoft.com/office/drawing/2014/main" id="{D684D3A8-6722-0B9B-3757-68C94527710B}"/>
              </a:ext>
            </a:extLst>
          </p:cNvPr>
          <p:cNvPicPr>
            <a:picLocks noChangeAspect="1"/>
          </p:cNvPicPr>
          <p:nvPr userDrawn="1"/>
        </p:nvPicPr>
        <p:blipFill>
          <a:blip r:embed="rId2"/>
          <a:stretch>
            <a:fillRect/>
          </a:stretch>
        </p:blipFill>
        <p:spPr>
          <a:xfrm>
            <a:off x="10663417" y="5579969"/>
            <a:ext cx="1174118" cy="920877"/>
          </a:xfrm>
          <a:prstGeom prst="rect">
            <a:avLst/>
          </a:prstGeom>
        </p:spPr>
      </p:pic>
    </p:spTree>
    <p:extLst>
      <p:ext uri="{BB962C8B-B14F-4D97-AF65-F5344CB8AC3E}">
        <p14:creationId xmlns:p14="http://schemas.microsoft.com/office/powerpoint/2010/main" val="2143027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261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24.svg"/><Relationship Id="rId2"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23.svg"/><Relationship Id="rId4" Type="http://schemas.openxmlformats.org/officeDocument/2006/relationships/image" Target="../media/image6.png"/><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3CF3EA-AD46-69E9-9FF5-63D993207E72}"/>
              </a:ext>
            </a:extLst>
          </p:cNvPr>
          <p:cNvSpPr>
            <a:spLocks noGrp="1"/>
          </p:cNvSpPr>
          <p:nvPr>
            <p:ph type="body" sz="quarter" idx="11"/>
          </p:nvPr>
        </p:nvSpPr>
        <p:spPr>
          <a:xfrm>
            <a:off x="6245364" y="2312301"/>
            <a:ext cx="6120825" cy="2296632"/>
          </a:xfrm>
        </p:spPr>
        <p:txBody>
          <a:bodyPr/>
          <a:lstStyle/>
          <a:p>
            <a:r>
              <a:rPr lang="en-US" sz="4800"/>
              <a:t>Accessibility of the Getting it right for every child framework for deaf children</a:t>
            </a:r>
          </a:p>
        </p:txBody>
      </p:sp>
      <p:sp>
        <p:nvSpPr>
          <p:cNvPr id="6" name="Text Placeholder 5">
            <a:extLst>
              <a:ext uri="{FF2B5EF4-FFF2-40B4-BE49-F238E27FC236}">
                <a16:creationId xmlns:a16="http://schemas.microsoft.com/office/drawing/2014/main" id="{6D6A1D5A-C19C-A488-C5BB-4417949B72F7}"/>
              </a:ext>
            </a:extLst>
          </p:cNvPr>
          <p:cNvSpPr>
            <a:spLocks noGrp="1"/>
          </p:cNvSpPr>
          <p:nvPr>
            <p:ph type="body" sz="quarter" idx="12"/>
          </p:nvPr>
        </p:nvSpPr>
        <p:spPr>
          <a:xfrm>
            <a:off x="6245364" y="5202899"/>
            <a:ext cx="6120825" cy="1222745"/>
          </a:xfrm>
        </p:spPr>
        <p:txBody>
          <a:bodyPr/>
          <a:lstStyle/>
          <a:p>
            <a:r>
              <a:rPr lang="en-GB" sz="3600"/>
              <a:t>Final report summary</a:t>
            </a:r>
          </a:p>
          <a:p>
            <a:r>
              <a:rPr lang="en-GB" sz="3600"/>
              <a:t>April 2025</a:t>
            </a:r>
          </a:p>
        </p:txBody>
      </p:sp>
      <p:pic>
        <p:nvPicPr>
          <p:cNvPr id="5" name="Picture Placeholder 4">
            <a:extLst>
              <a:ext uri="{FF2B5EF4-FFF2-40B4-BE49-F238E27FC236}">
                <a16:creationId xmlns:a16="http://schemas.microsoft.com/office/drawing/2014/main" id="{2D4EB92E-0495-7EB8-7D9B-94C644A25EA1}"/>
              </a:ext>
            </a:extLst>
          </p:cNvPr>
          <p:cNvPicPr>
            <a:picLocks noGrp="1" noChangeAspect="1"/>
          </p:cNvPicPr>
          <p:nvPr>
            <p:ph type="pic" sz="quarter" idx="10"/>
          </p:nvPr>
        </p:nvPicPr>
        <p:blipFill>
          <a:blip r:embed="rId3"/>
          <a:srcRect l="16674" r="16674"/>
          <a:stretch>
            <a:fillRect/>
          </a:stretch>
        </p:blipFill>
        <p:spPr/>
      </p:pic>
      <p:pic>
        <p:nvPicPr>
          <p:cNvPr id="8" name="Picture 7">
            <a:extLst>
              <a:ext uri="{FF2B5EF4-FFF2-40B4-BE49-F238E27FC236}">
                <a16:creationId xmlns:a16="http://schemas.microsoft.com/office/drawing/2014/main" id="{B5E829E1-C2B1-EB4B-55B2-C5C3376D7156}"/>
              </a:ext>
            </a:extLst>
          </p:cNvPr>
          <p:cNvPicPr>
            <a:picLocks noChangeAspect="1"/>
          </p:cNvPicPr>
          <p:nvPr/>
        </p:nvPicPr>
        <p:blipFill>
          <a:blip r:embed="rId4"/>
          <a:stretch>
            <a:fillRect/>
          </a:stretch>
        </p:blipFill>
        <p:spPr>
          <a:xfrm>
            <a:off x="7789632" y="603234"/>
            <a:ext cx="1374648" cy="1560576"/>
          </a:xfrm>
          <a:prstGeom prst="rect">
            <a:avLst/>
          </a:prstGeom>
        </p:spPr>
      </p:pic>
      <p:pic>
        <p:nvPicPr>
          <p:cNvPr id="10" name="Picture 9">
            <a:extLst>
              <a:ext uri="{FF2B5EF4-FFF2-40B4-BE49-F238E27FC236}">
                <a16:creationId xmlns:a16="http://schemas.microsoft.com/office/drawing/2014/main" id="{05E0720B-2D6E-4A9D-A924-63D0E9F45AF5}"/>
              </a:ext>
            </a:extLst>
          </p:cNvPr>
          <p:cNvPicPr>
            <a:picLocks noChangeAspect="1"/>
          </p:cNvPicPr>
          <p:nvPr/>
        </p:nvPicPr>
        <p:blipFill>
          <a:blip r:embed="rId5"/>
          <a:stretch>
            <a:fillRect/>
          </a:stretch>
        </p:blipFill>
        <p:spPr>
          <a:xfrm>
            <a:off x="5439510" y="990997"/>
            <a:ext cx="2234821" cy="1172813"/>
          </a:xfrm>
          <a:prstGeom prst="rect">
            <a:avLst/>
          </a:prstGeom>
        </p:spPr>
      </p:pic>
    </p:spTree>
    <p:extLst>
      <p:ext uri="{BB962C8B-B14F-4D97-AF65-F5344CB8AC3E}">
        <p14:creationId xmlns:p14="http://schemas.microsoft.com/office/powerpoint/2010/main" val="344856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8FD22-9472-4746-3DB2-3142104BCB5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D4EE8FC-678B-92BA-633E-7D45A28F48CC}"/>
              </a:ext>
            </a:extLst>
          </p:cNvPr>
          <p:cNvSpPr>
            <a:spLocks noGrp="1"/>
          </p:cNvSpPr>
          <p:nvPr>
            <p:ph type="body" sz="quarter" idx="11"/>
          </p:nvPr>
        </p:nvSpPr>
        <p:spPr/>
        <p:txBody>
          <a:bodyPr/>
          <a:lstStyle/>
          <a:p>
            <a:r>
              <a:rPr lang="en-GB" dirty="0"/>
              <a:t>Next steps</a:t>
            </a:r>
          </a:p>
        </p:txBody>
      </p:sp>
      <p:sp>
        <p:nvSpPr>
          <p:cNvPr id="4" name="Text Placeholder 3">
            <a:extLst>
              <a:ext uri="{FF2B5EF4-FFF2-40B4-BE49-F238E27FC236}">
                <a16:creationId xmlns:a16="http://schemas.microsoft.com/office/drawing/2014/main" id="{77F014F1-25F1-0187-5F06-D56E65E77075}"/>
              </a:ext>
            </a:extLst>
          </p:cNvPr>
          <p:cNvSpPr>
            <a:spLocks noGrp="1"/>
          </p:cNvSpPr>
          <p:nvPr>
            <p:ph type="body" sz="quarter" idx="13"/>
          </p:nvPr>
        </p:nvSpPr>
        <p:spPr>
          <a:xfrm>
            <a:off x="298938" y="1424354"/>
            <a:ext cx="11437790" cy="5134707"/>
          </a:xfrm>
        </p:spPr>
        <p:txBody>
          <a:bodyPr lIns="91440" tIns="45720" rIns="91440" bIns="45720" anchor="t">
            <a:noAutofit/>
          </a:bodyPr>
          <a:lstStyle/>
          <a:p>
            <a:pPr marL="342900" lvl="0" indent="-342900">
              <a:lnSpc>
                <a:spcPct val="100000"/>
              </a:lnSpc>
              <a:buFont typeface="Arial" panose="020B0604020202020204" pitchFamily="34" charset="0"/>
              <a:buChar char="•"/>
            </a:pPr>
            <a:r>
              <a:rPr lang="en-GB" sz="2800" dirty="0"/>
              <a:t>Links made with Scottish Government GIRFEC, audiology, NHS Scotland Planning and Delivery Board and paediatric audiology standards development groups </a:t>
            </a:r>
          </a:p>
          <a:p>
            <a:pPr marL="342900" lvl="0" indent="-342900">
              <a:lnSpc>
                <a:spcPct val="100000"/>
              </a:lnSpc>
              <a:buFont typeface="Arial" panose="020B0604020202020204" pitchFamily="34" charset="0"/>
              <a:buChar char="•"/>
            </a:pPr>
            <a:r>
              <a:rPr lang="en-GB" sz="2800" dirty="0"/>
              <a:t>Joint work with Visual Impairment (VI) to cover sensory loss – similar issues</a:t>
            </a:r>
          </a:p>
          <a:p>
            <a:pPr marL="342900" lvl="0" indent="-342900">
              <a:lnSpc>
                <a:spcPct val="100000"/>
              </a:lnSpc>
              <a:buFont typeface="Arial" panose="020B0604020202020204" pitchFamily="34" charset="0"/>
              <a:buChar char="•"/>
            </a:pPr>
            <a:r>
              <a:rPr lang="en-GB" sz="2800" dirty="0"/>
              <a:t>Development of deaf specific guidance and training</a:t>
            </a:r>
          </a:p>
          <a:p>
            <a:pPr marL="342900" lvl="0" indent="-342900">
              <a:lnSpc>
                <a:spcPct val="100000"/>
              </a:lnSpc>
              <a:buFont typeface="Arial" panose="020B0604020202020204" pitchFamily="34" charset="0"/>
              <a:buChar char="•"/>
            </a:pPr>
            <a:r>
              <a:rPr lang="en-GB" sz="2800" dirty="0"/>
              <a:t>Current work on pathways for deaf and VI children – local disparity </a:t>
            </a:r>
          </a:p>
        </p:txBody>
      </p:sp>
    </p:spTree>
    <p:extLst>
      <p:ext uri="{BB962C8B-B14F-4D97-AF65-F5344CB8AC3E}">
        <p14:creationId xmlns:p14="http://schemas.microsoft.com/office/powerpoint/2010/main" val="3475471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9">
            <a:extLst>
              <a:ext uri="{FF2B5EF4-FFF2-40B4-BE49-F238E27FC236}">
                <a16:creationId xmlns:a16="http://schemas.microsoft.com/office/drawing/2014/main" id="{9C1A96D5-51C3-7A89-D121-55C8165F2D96}"/>
              </a:ext>
            </a:extLst>
          </p:cNvPr>
          <p:cNvSpPr/>
          <p:nvPr/>
        </p:nvSpPr>
        <p:spPr>
          <a:xfrm>
            <a:off x="984738" y="1128585"/>
            <a:ext cx="9566031" cy="1464606"/>
          </a:xfrm>
          <a:prstGeom prst="roundRect">
            <a:avLst>
              <a:gd name="adj" fmla="val 5338"/>
            </a:avLst>
          </a:prstGeom>
          <a:solidFill>
            <a:schemeClr val="bg2"/>
          </a:solidFill>
          <a:ln w="50800">
            <a:solidFill>
              <a:srgbClr val="AB4DA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t>Role of lead professional for deaf children, what more is needed?</a:t>
            </a:r>
          </a:p>
        </p:txBody>
      </p:sp>
      <p:sp>
        <p:nvSpPr>
          <p:cNvPr id="5" name="Rounded Rectangle 20">
            <a:extLst>
              <a:ext uri="{FF2B5EF4-FFF2-40B4-BE49-F238E27FC236}">
                <a16:creationId xmlns:a16="http://schemas.microsoft.com/office/drawing/2014/main" id="{ABAFCB8E-08A4-80E1-12E4-5350827470F7}"/>
              </a:ext>
            </a:extLst>
          </p:cNvPr>
          <p:cNvSpPr/>
          <p:nvPr/>
        </p:nvSpPr>
        <p:spPr>
          <a:xfrm>
            <a:off x="984738" y="2787131"/>
            <a:ext cx="9566030" cy="1671618"/>
          </a:xfrm>
          <a:prstGeom prst="roundRect">
            <a:avLst>
              <a:gd name="adj" fmla="val 5338"/>
            </a:avLst>
          </a:prstGeom>
          <a:solidFill>
            <a:schemeClr val="accent1"/>
          </a:solidFill>
          <a:ln w="50800">
            <a:solidFill>
              <a:srgbClr val="D74DA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t>How do we ensure education and health effectively work together under GIRFEC for deaf children? What do they need? </a:t>
            </a:r>
          </a:p>
        </p:txBody>
      </p:sp>
      <p:sp>
        <p:nvSpPr>
          <p:cNvPr id="6" name="Rounded Rectangle 23">
            <a:extLst>
              <a:ext uri="{FF2B5EF4-FFF2-40B4-BE49-F238E27FC236}">
                <a16:creationId xmlns:a16="http://schemas.microsoft.com/office/drawing/2014/main" id="{EFD63F92-8FA9-8ECB-988E-E317F3605A18}"/>
              </a:ext>
            </a:extLst>
          </p:cNvPr>
          <p:cNvSpPr/>
          <p:nvPr/>
        </p:nvSpPr>
        <p:spPr>
          <a:xfrm>
            <a:off x="984738" y="4652690"/>
            <a:ext cx="9566030" cy="1396418"/>
          </a:xfrm>
          <a:prstGeom prst="roundRect">
            <a:avLst>
              <a:gd name="adj" fmla="val 5338"/>
            </a:avLst>
          </a:prstGeom>
          <a:solidFill>
            <a:schemeClr val="accent5"/>
          </a:solidFill>
          <a:ln w="50800">
            <a:solidFill>
              <a:srgbClr val="F7C44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t>Other questions?</a:t>
            </a:r>
            <a:r>
              <a:rPr lang="en-US" sz="1600"/>
              <a:t> </a:t>
            </a:r>
          </a:p>
        </p:txBody>
      </p:sp>
      <p:sp>
        <p:nvSpPr>
          <p:cNvPr id="2" name="Text Placeholder 1">
            <a:extLst>
              <a:ext uri="{FF2B5EF4-FFF2-40B4-BE49-F238E27FC236}">
                <a16:creationId xmlns:a16="http://schemas.microsoft.com/office/drawing/2014/main" id="{6582592C-B66C-C891-8F20-0140671E4687}"/>
              </a:ext>
            </a:extLst>
          </p:cNvPr>
          <p:cNvSpPr>
            <a:spLocks noGrp="1"/>
          </p:cNvSpPr>
          <p:nvPr>
            <p:ph type="body" sz="quarter" idx="11"/>
          </p:nvPr>
        </p:nvSpPr>
        <p:spPr>
          <a:xfrm>
            <a:off x="657231" y="199314"/>
            <a:ext cx="11185005" cy="735331"/>
          </a:xfrm>
        </p:spPr>
        <p:txBody>
          <a:bodyPr/>
          <a:lstStyle/>
          <a:p>
            <a:r>
              <a:rPr lang="en-GB"/>
              <a:t>Discussion points</a:t>
            </a:r>
          </a:p>
        </p:txBody>
      </p:sp>
    </p:spTree>
    <p:extLst>
      <p:ext uri="{BB962C8B-B14F-4D97-AF65-F5344CB8AC3E}">
        <p14:creationId xmlns:p14="http://schemas.microsoft.com/office/powerpoint/2010/main" val="1314462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2DB970-03BA-8DEA-DB99-EB089C22BB8E}"/>
              </a:ext>
            </a:extLst>
          </p:cNvPr>
          <p:cNvSpPr>
            <a:spLocks noGrp="1"/>
          </p:cNvSpPr>
          <p:nvPr>
            <p:ph type="body" sz="quarter" idx="11"/>
          </p:nvPr>
        </p:nvSpPr>
        <p:spPr/>
        <p:txBody>
          <a:bodyPr/>
          <a:lstStyle/>
          <a:p>
            <a:r>
              <a:rPr lang="en-GB"/>
              <a:t>We are the National Deaf Children’s Society,</a:t>
            </a:r>
          </a:p>
          <a:p>
            <a:r>
              <a:rPr lang="en-GB"/>
              <a:t>the leading charity for deaf children.</a:t>
            </a:r>
          </a:p>
        </p:txBody>
      </p:sp>
      <p:sp>
        <p:nvSpPr>
          <p:cNvPr id="3" name="Text Placeholder 2">
            <a:extLst>
              <a:ext uri="{FF2B5EF4-FFF2-40B4-BE49-F238E27FC236}">
                <a16:creationId xmlns:a16="http://schemas.microsoft.com/office/drawing/2014/main" id="{65722879-1CF0-F7E7-F4B3-52F5C1F9CC18}"/>
              </a:ext>
            </a:extLst>
          </p:cNvPr>
          <p:cNvSpPr>
            <a:spLocks noGrp="1"/>
          </p:cNvSpPr>
          <p:nvPr>
            <p:ph type="body" sz="quarter" idx="14"/>
          </p:nvPr>
        </p:nvSpPr>
        <p:spPr/>
        <p:txBody>
          <a:bodyPr/>
          <a:lstStyle/>
          <a:p>
            <a:r>
              <a:rPr lang="en-GB" b="1"/>
              <a:t>Freephone Helpline:</a:t>
            </a:r>
            <a:br>
              <a:rPr lang="en-GB"/>
            </a:br>
            <a:r>
              <a:rPr lang="en-GB"/>
              <a:t>0808 800 8880 (voice and text)</a:t>
            </a:r>
            <a:br>
              <a:rPr lang="en-GB"/>
            </a:br>
            <a:r>
              <a:rPr lang="en-GB" err="1"/>
              <a:t>helpline@ndcs.org.uk</a:t>
            </a:r>
            <a:endParaRPr lang="en-GB"/>
          </a:p>
          <a:p>
            <a:r>
              <a:rPr lang="en-GB" b="1" err="1"/>
              <a:t>www.ndcs.org.uk</a:t>
            </a:r>
            <a:endParaRPr lang="en-GB"/>
          </a:p>
        </p:txBody>
      </p:sp>
      <p:sp>
        <p:nvSpPr>
          <p:cNvPr id="4" name="Text Placeholder 3">
            <a:extLst>
              <a:ext uri="{FF2B5EF4-FFF2-40B4-BE49-F238E27FC236}">
                <a16:creationId xmlns:a16="http://schemas.microsoft.com/office/drawing/2014/main" id="{2EDA5701-16EC-CEA7-127E-7634BDD3B3F8}"/>
              </a:ext>
            </a:extLst>
          </p:cNvPr>
          <p:cNvSpPr>
            <a:spLocks noGrp="1"/>
          </p:cNvSpPr>
          <p:nvPr>
            <p:ph type="body" sz="quarter" idx="15"/>
          </p:nvPr>
        </p:nvSpPr>
        <p:spPr/>
        <p:txBody>
          <a:bodyPr/>
          <a:lstStyle/>
          <a:p>
            <a:r>
              <a:rPr lang="en-GB"/>
              <a:t>Published by the National Deaf Children’s Society</a:t>
            </a:r>
            <a:br>
              <a:rPr lang="en-GB"/>
            </a:br>
            <a:r>
              <a:rPr lang="en-GB"/>
              <a:t>© National Deaf Children’s Society November 2020</a:t>
            </a:r>
          </a:p>
          <a:p>
            <a:r>
              <a:rPr lang="en-GB"/>
              <a:t>37–45 Paul Street, London EC2A 4LS</a:t>
            </a:r>
          </a:p>
          <a:p>
            <a:r>
              <a:rPr lang="en-GB"/>
              <a:t>Tel: 020 7490 8656 (voice and text) Fax: 020 7251 5020</a:t>
            </a:r>
          </a:p>
        </p:txBody>
      </p:sp>
      <p:sp>
        <p:nvSpPr>
          <p:cNvPr id="5" name="Text Placeholder 4">
            <a:extLst>
              <a:ext uri="{FF2B5EF4-FFF2-40B4-BE49-F238E27FC236}">
                <a16:creationId xmlns:a16="http://schemas.microsoft.com/office/drawing/2014/main" id="{CD344950-754A-0AAC-5059-C4192419CD04}"/>
              </a:ext>
            </a:extLst>
          </p:cNvPr>
          <p:cNvSpPr>
            <a:spLocks noGrp="1"/>
          </p:cNvSpPr>
          <p:nvPr>
            <p:ph type="body" sz="quarter" idx="16"/>
          </p:nvPr>
        </p:nvSpPr>
        <p:spPr/>
        <p:txBody>
          <a:bodyPr/>
          <a:lstStyle/>
          <a:p>
            <a:r>
              <a:rPr lang="en-GB"/>
              <a:t>The National Deaf Children’s Society is a registered charity in England</a:t>
            </a:r>
            <a:br>
              <a:rPr lang="en-GB"/>
            </a:br>
            <a:r>
              <a:rPr lang="en-GB"/>
              <a:t>and Wales no.1016532 and in Scotland no. SC040779. D0165</a:t>
            </a:r>
          </a:p>
        </p:txBody>
      </p:sp>
      <p:pic>
        <p:nvPicPr>
          <p:cNvPr id="6" name="Graphic 5">
            <a:extLst>
              <a:ext uri="{FF2B5EF4-FFF2-40B4-BE49-F238E27FC236}">
                <a16:creationId xmlns:a16="http://schemas.microsoft.com/office/drawing/2014/main" id="{F227B84E-6152-2B91-BAC3-C1F7E105EF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67327" y="4067406"/>
            <a:ext cx="720114" cy="735328"/>
          </a:xfrm>
          <a:prstGeom prst="rect">
            <a:avLst/>
          </a:prstGeom>
        </p:spPr>
      </p:pic>
      <p:pic>
        <p:nvPicPr>
          <p:cNvPr id="7" name="Graphic 6">
            <a:extLst>
              <a:ext uri="{FF2B5EF4-FFF2-40B4-BE49-F238E27FC236}">
                <a16:creationId xmlns:a16="http://schemas.microsoft.com/office/drawing/2014/main" id="{AD5F6EEC-B1BF-9241-11D6-3DE25F3542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84824" y="4691260"/>
            <a:ext cx="579901" cy="592153"/>
          </a:xfrm>
          <a:prstGeom prst="rect">
            <a:avLst/>
          </a:prstGeom>
        </p:spPr>
      </p:pic>
      <p:pic>
        <p:nvPicPr>
          <p:cNvPr id="8" name="Graphic 7">
            <a:extLst>
              <a:ext uri="{FF2B5EF4-FFF2-40B4-BE49-F238E27FC236}">
                <a16:creationId xmlns:a16="http://schemas.microsoft.com/office/drawing/2014/main" id="{A4BCB7A3-62E9-4EEB-0606-FC07B818E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1542" y="3748177"/>
            <a:ext cx="433232" cy="442385"/>
          </a:xfrm>
          <a:prstGeom prst="rect">
            <a:avLst/>
          </a:prstGeom>
        </p:spPr>
      </p:pic>
      <p:pic>
        <p:nvPicPr>
          <p:cNvPr id="9" name="Graphic 8">
            <a:extLst>
              <a:ext uri="{FF2B5EF4-FFF2-40B4-BE49-F238E27FC236}">
                <a16:creationId xmlns:a16="http://schemas.microsoft.com/office/drawing/2014/main" id="{8CE9E719-332F-1913-2C09-0C4414A03E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61955" y="2823617"/>
            <a:ext cx="433232" cy="442385"/>
          </a:xfrm>
          <a:prstGeom prst="rect">
            <a:avLst/>
          </a:prstGeom>
        </p:spPr>
      </p:pic>
      <p:pic>
        <p:nvPicPr>
          <p:cNvPr id="10" name="Graphic 9">
            <a:extLst>
              <a:ext uri="{FF2B5EF4-FFF2-40B4-BE49-F238E27FC236}">
                <a16:creationId xmlns:a16="http://schemas.microsoft.com/office/drawing/2014/main" id="{1C266FFF-E676-0FDA-48AF-3CD6B546C7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03844" y="3258559"/>
            <a:ext cx="319146" cy="325889"/>
          </a:xfrm>
          <a:prstGeom prst="rect">
            <a:avLst/>
          </a:prstGeom>
        </p:spPr>
      </p:pic>
    </p:spTree>
    <p:extLst>
      <p:ext uri="{BB962C8B-B14F-4D97-AF65-F5344CB8AC3E}">
        <p14:creationId xmlns:p14="http://schemas.microsoft.com/office/powerpoint/2010/main" val="156639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E344D7-5C8D-D3AE-6088-279878BC0F6E}"/>
              </a:ext>
            </a:extLst>
          </p:cNvPr>
          <p:cNvSpPr>
            <a:spLocks noGrp="1"/>
          </p:cNvSpPr>
          <p:nvPr>
            <p:ph type="body" sz="quarter" idx="11"/>
          </p:nvPr>
        </p:nvSpPr>
        <p:spPr/>
        <p:txBody>
          <a:bodyPr/>
          <a:lstStyle/>
          <a:p>
            <a:r>
              <a:rPr lang="en-GB"/>
              <a:t>Policy Context </a:t>
            </a:r>
          </a:p>
        </p:txBody>
      </p:sp>
      <p:sp>
        <p:nvSpPr>
          <p:cNvPr id="4" name="Text Placeholder 3">
            <a:extLst>
              <a:ext uri="{FF2B5EF4-FFF2-40B4-BE49-F238E27FC236}">
                <a16:creationId xmlns:a16="http://schemas.microsoft.com/office/drawing/2014/main" id="{0B1AC2C7-FEE9-C683-6878-842DB8E789CF}"/>
              </a:ext>
            </a:extLst>
          </p:cNvPr>
          <p:cNvSpPr>
            <a:spLocks noGrp="1"/>
          </p:cNvSpPr>
          <p:nvPr>
            <p:ph type="body" sz="quarter" idx="13"/>
          </p:nvPr>
        </p:nvSpPr>
        <p:spPr>
          <a:xfrm>
            <a:off x="890536" y="1637967"/>
            <a:ext cx="10846192" cy="3582065"/>
          </a:xfrm>
        </p:spPr>
        <p:txBody>
          <a:bodyPr lIns="91440" tIns="45720" rIns="91440" bIns="45720" anchor="t">
            <a:noAutofit/>
          </a:bodyPr>
          <a:lstStyle/>
          <a:p>
            <a:pPr marL="228600" indent="-228600">
              <a:lnSpc>
                <a:spcPct val="150000"/>
              </a:lnSpc>
              <a:spcBef>
                <a:spcPts val="0"/>
              </a:spcBef>
              <a:buAutoNum type="arabicPeriod"/>
            </a:pPr>
            <a:r>
              <a:rPr lang="en-GB" sz="3600"/>
              <a:t> Scottish Government’s </a:t>
            </a:r>
            <a:r>
              <a:rPr lang="en-GB" sz="3600" err="1"/>
              <a:t>SeeHear</a:t>
            </a:r>
            <a:r>
              <a:rPr lang="en-GB" sz="3600"/>
              <a:t> Strategy</a:t>
            </a:r>
          </a:p>
          <a:p>
            <a:pPr marL="228600" indent="-228600">
              <a:lnSpc>
                <a:spcPct val="150000"/>
              </a:lnSpc>
              <a:spcBef>
                <a:spcPts val="0"/>
              </a:spcBef>
              <a:buAutoNum type="arabicPeriod"/>
            </a:pPr>
            <a:r>
              <a:rPr lang="en-GB" sz="3600"/>
              <a:t> Independent Review of Audiology</a:t>
            </a:r>
          </a:p>
          <a:p>
            <a:pPr marL="228600" indent="-228600">
              <a:lnSpc>
                <a:spcPct val="150000"/>
              </a:lnSpc>
              <a:spcBef>
                <a:spcPts val="0"/>
              </a:spcBef>
              <a:buAutoNum type="arabicPeriod"/>
            </a:pPr>
            <a:r>
              <a:rPr lang="en-GB" sz="3600">
                <a:latin typeface="Calibri"/>
                <a:ea typeface="Calibri"/>
                <a:cs typeface="Calibri"/>
              </a:rPr>
              <a:t> BSL National Plan</a:t>
            </a:r>
          </a:p>
          <a:p>
            <a:pPr marL="228600" indent="-228600">
              <a:lnSpc>
                <a:spcPct val="150000"/>
              </a:lnSpc>
              <a:spcBef>
                <a:spcPts val="0"/>
              </a:spcBef>
              <a:buAutoNum type="arabicPeriod"/>
            </a:pPr>
            <a:r>
              <a:rPr lang="en-GB" sz="3600"/>
              <a:t> Strategic working groups</a:t>
            </a:r>
          </a:p>
          <a:p>
            <a:pPr marL="228600" indent="-228600">
              <a:lnSpc>
                <a:spcPct val="150000"/>
              </a:lnSpc>
              <a:spcBef>
                <a:spcPts val="0"/>
              </a:spcBef>
              <a:buAutoNum type="arabicPeriod"/>
            </a:pPr>
            <a:r>
              <a:rPr lang="en-GB" sz="3600"/>
              <a:t> Strategic partners</a:t>
            </a:r>
          </a:p>
        </p:txBody>
      </p:sp>
    </p:spTree>
    <p:extLst>
      <p:ext uri="{BB962C8B-B14F-4D97-AF65-F5344CB8AC3E}">
        <p14:creationId xmlns:p14="http://schemas.microsoft.com/office/powerpoint/2010/main" val="2562214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F580789-FE60-E633-DF6E-852E48CC9B21}"/>
              </a:ext>
            </a:extLst>
          </p:cNvPr>
          <p:cNvSpPr>
            <a:spLocks noGrp="1"/>
          </p:cNvSpPr>
          <p:nvPr>
            <p:ph type="body" sz="quarter" idx="12"/>
          </p:nvPr>
        </p:nvSpPr>
        <p:spPr>
          <a:xfrm>
            <a:off x="844951" y="331958"/>
            <a:ext cx="10502098" cy="998854"/>
          </a:xfrm>
        </p:spPr>
        <p:txBody>
          <a:bodyPr/>
          <a:lstStyle/>
          <a:p>
            <a:r>
              <a:rPr lang="en-GB" sz="4800"/>
              <a:t>Project aims</a:t>
            </a:r>
          </a:p>
        </p:txBody>
      </p:sp>
      <p:sp>
        <p:nvSpPr>
          <p:cNvPr id="6" name="TextBox 5">
            <a:extLst>
              <a:ext uri="{FF2B5EF4-FFF2-40B4-BE49-F238E27FC236}">
                <a16:creationId xmlns:a16="http://schemas.microsoft.com/office/drawing/2014/main" id="{9BC82068-68DC-9BA9-B541-058328FB769F}"/>
              </a:ext>
            </a:extLst>
          </p:cNvPr>
          <p:cNvSpPr txBox="1"/>
          <p:nvPr/>
        </p:nvSpPr>
        <p:spPr>
          <a:xfrm>
            <a:off x="1352986" y="2195291"/>
            <a:ext cx="9672809" cy="2308324"/>
          </a:xfrm>
          <a:prstGeom prst="rect">
            <a:avLst/>
          </a:prstGeom>
          <a:solidFill>
            <a:schemeClr val="bg1"/>
          </a:solidFill>
        </p:spPr>
        <p:txBody>
          <a:bodyPr wrap="square" rtlCol="0">
            <a:spAutoFit/>
          </a:bodyPr>
          <a:lstStyle/>
          <a:p>
            <a:r>
              <a:rPr lang="en-GB" sz="2400" b="1" i="0">
                <a:solidFill>
                  <a:srgbClr val="000000"/>
                </a:solidFill>
                <a:effectLst/>
              </a:rPr>
              <a:t>Purpose:</a:t>
            </a:r>
          </a:p>
          <a:p>
            <a:pPr marL="342900" indent="-342900">
              <a:buFont typeface="Arial" panose="020B0604020202020204" pitchFamily="34" charset="0"/>
              <a:buChar char="•"/>
            </a:pPr>
            <a:r>
              <a:rPr lang="en-GB" sz="2400" b="1">
                <a:solidFill>
                  <a:srgbClr val="000000"/>
                </a:solidFill>
              </a:rPr>
              <a:t>GIRFEC Accessibility Group: </a:t>
            </a:r>
            <a:r>
              <a:rPr lang="en-GB" sz="2400">
                <a:solidFill>
                  <a:srgbClr val="000000"/>
                </a:solidFill>
              </a:rPr>
              <a:t>National Deaf Children’s Society, the Scottish Sensory Centre (University of Edinburgh) and the ALLIANCE </a:t>
            </a:r>
          </a:p>
          <a:p>
            <a:pPr marL="342900" indent="-342900">
              <a:buFont typeface="Arial" panose="020B0604020202020204" pitchFamily="34" charset="0"/>
              <a:buChar char="•"/>
            </a:pPr>
            <a:r>
              <a:rPr lang="en-GB" sz="2400">
                <a:solidFill>
                  <a:srgbClr val="000000"/>
                </a:solidFill>
              </a:rPr>
              <a:t>Evidence and insights from parents of deaf children and young people and professionals who work with them</a:t>
            </a:r>
          </a:p>
          <a:p>
            <a:pPr marL="342900" indent="-342900">
              <a:buFont typeface="Arial" panose="020B0604020202020204" pitchFamily="34" charset="0"/>
              <a:buChar char="•"/>
            </a:pPr>
            <a:r>
              <a:rPr lang="en-GB" sz="2400">
                <a:solidFill>
                  <a:srgbClr val="000000"/>
                </a:solidFill>
              </a:rPr>
              <a:t>Inform improved practice </a:t>
            </a:r>
          </a:p>
        </p:txBody>
      </p:sp>
    </p:spTree>
    <p:extLst>
      <p:ext uri="{BB962C8B-B14F-4D97-AF65-F5344CB8AC3E}">
        <p14:creationId xmlns:p14="http://schemas.microsoft.com/office/powerpoint/2010/main" val="1605243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041BAA-D73C-07DD-5BBC-5F08505CDD2D}"/>
              </a:ext>
            </a:extLst>
          </p:cNvPr>
          <p:cNvSpPr/>
          <p:nvPr/>
        </p:nvSpPr>
        <p:spPr>
          <a:xfrm>
            <a:off x="679920" y="2924116"/>
            <a:ext cx="9920017" cy="29440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055A94FB-28F5-B763-87D5-E2E38E8AFAC6}"/>
              </a:ext>
            </a:extLst>
          </p:cNvPr>
          <p:cNvSpPr>
            <a:spLocks noGrp="1"/>
          </p:cNvSpPr>
          <p:nvPr>
            <p:ph type="body" sz="quarter" idx="12"/>
          </p:nvPr>
        </p:nvSpPr>
        <p:spPr>
          <a:xfrm>
            <a:off x="844950" y="135031"/>
            <a:ext cx="10502098" cy="2015936"/>
          </a:xfrm>
        </p:spPr>
        <p:txBody>
          <a:bodyPr/>
          <a:lstStyle/>
          <a:p>
            <a:r>
              <a:rPr lang="en-GB" sz="4800"/>
              <a:t>Involvement Plan</a:t>
            </a:r>
            <a:br>
              <a:rPr lang="en-GB"/>
            </a:br>
            <a:r>
              <a:rPr lang="en-GB"/>
              <a:t> </a:t>
            </a:r>
          </a:p>
        </p:txBody>
      </p:sp>
      <p:sp>
        <p:nvSpPr>
          <p:cNvPr id="2" name="TextBox 1">
            <a:extLst>
              <a:ext uri="{FF2B5EF4-FFF2-40B4-BE49-F238E27FC236}">
                <a16:creationId xmlns:a16="http://schemas.microsoft.com/office/drawing/2014/main" id="{F1D1999F-B19F-61C8-2F36-41079D01826C}"/>
              </a:ext>
            </a:extLst>
          </p:cNvPr>
          <p:cNvSpPr txBox="1"/>
          <p:nvPr/>
        </p:nvSpPr>
        <p:spPr>
          <a:xfrm>
            <a:off x="844950" y="925549"/>
            <a:ext cx="10502098" cy="1569660"/>
          </a:xfrm>
          <a:prstGeom prst="rect">
            <a:avLst/>
          </a:prstGeom>
          <a:solidFill>
            <a:schemeClr val="accent1"/>
          </a:solidFill>
        </p:spPr>
        <p:txBody>
          <a:bodyPr wrap="square" rtlCol="0">
            <a:spAutoFit/>
          </a:bodyPr>
          <a:lstStyle/>
          <a:p>
            <a:r>
              <a:rPr lang="en-GB" sz="2400" b="1" i="0" u="none" strike="noStrike" baseline="0">
                <a:solidFill>
                  <a:schemeClr val="bg1"/>
                </a:solidFill>
              </a:rPr>
              <a:t>Objective 1: </a:t>
            </a:r>
            <a:r>
              <a:rPr lang="en-GB" sz="2400" i="1" u="none" strike="noStrike" baseline="0">
                <a:solidFill>
                  <a:schemeClr val="bg1"/>
                </a:solidFill>
              </a:rPr>
              <a:t>What do we already know... Internal insights and externally evidence</a:t>
            </a:r>
          </a:p>
          <a:p>
            <a:r>
              <a:rPr lang="en-GB" sz="2400" b="1" i="0" u="none" strike="noStrike" baseline="0">
                <a:solidFill>
                  <a:schemeClr val="bg1"/>
                </a:solidFill>
              </a:rPr>
              <a:t>Objective 2: </a:t>
            </a:r>
            <a:r>
              <a:rPr lang="en-GB" sz="2400" i="1">
                <a:solidFill>
                  <a:schemeClr val="bg1"/>
                </a:solidFill>
              </a:rPr>
              <a:t>W</a:t>
            </a:r>
            <a:r>
              <a:rPr lang="en-GB" sz="2400" i="1" u="none" strike="noStrike" baseline="0">
                <a:solidFill>
                  <a:schemeClr val="bg1"/>
                </a:solidFill>
              </a:rPr>
              <a:t>hat do we need to know... Parent / carer voices </a:t>
            </a:r>
          </a:p>
          <a:p>
            <a:r>
              <a:rPr lang="en-GB" sz="2400" b="1" i="0" u="none" strike="noStrike" baseline="0">
                <a:solidFill>
                  <a:schemeClr val="bg1"/>
                </a:solidFill>
              </a:rPr>
              <a:t>Objective 3: </a:t>
            </a:r>
            <a:r>
              <a:rPr lang="en-GB" sz="2400" i="1" u="none" strike="noStrike" baseline="0">
                <a:solidFill>
                  <a:schemeClr val="bg1"/>
                </a:solidFill>
              </a:rPr>
              <a:t>What do we need to know… Professional’s voices </a:t>
            </a:r>
          </a:p>
          <a:p>
            <a:r>
              <a:rPr lang="en-GB" sz="2400" b="1">
                <a:solidFill>
                  <a:schemeClr val="bg1"/>
                </a:solidFill>
              </a:rPr>
              <a:t>Objective 4: </a:t>
            </a:r>
            <a:r>
              <a:rPr lang="en-GB" sz="2400" i="1">
                <a:solidFill>
                  <a:schemeClr val="bg1"/>
                </a:solidFill>
              </a:rPr>
              <a:t>Co-design practice guidance </a:t>
            </a:r>
          </a:p>
        </p:txBody>
      </p:sp>
      <p:sp>
        <p:nvSpPr>
          <p:cNvPr id="4" name="Rectangle 1">
            <a:extLst>
              <a:ext uri="{FF2B5EF4-FFF2-40B4-BE49-F238E27FC236}">
                <a16:creationId xmlns:a16="http://schemas.microsoft.com/office/drawing/2014/main" id="{62372060-39C3-8D11-97A0-05DD0F3FE6A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Arrow: Curved Up 7">
            <a:extLst>
              <a:ext uri="{FF2B5EF4-FFF2-40B4-BE49-F238E27FC236}">
                <a16:creationId xmlns:a16="http://schemas.microsoft.com/office/drawing/2014/main" id="{48B404E8-38F4-4B29-7CDD-FC9C38554263}"/>
              </a:ext>
            </a:extLst>
          </p:cNvPr>
          <p:cNvSpPr/>
          <p:nvPr/>
        </p:nvSpPr>
        <p:spPr>
          <a:xfrm>
            <a:off x="1310292" y="3900531"/>
            <a:ext cx="8069802" cy="1214956"/>
          </a:xfrm>
          <a:prstGeom prst="curvedUp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30" name="Picture 6">
            <a:extLst>
              <a:ext uri="{FF2B5EF4-FFF2-40B4-BE49-F238E27FC236}">
                <a16:creationId xmlns:a16="http://schemas.microsoft.com/office/drawing/2014/main" id="{A42365C4-763A-1B14-10A6-59EB3AEA0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21688" y="3796013"/>
            <a:ext cx="952500" cy="9509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6">
            <a:extLst>
              <a:ext uri="{FF2B5EF4-FFF2-40B4-BE49-F238E27FC236}">
                <a16:creationId xmlns:a16="http://schemas.microsoft.com/office/drawing/2014/main" id="{37ACDB40-2081-3B4E-D3F9-DAAA0A45A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41531" y="3840266"/>
            <a:ext cx="952500" cy="9509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 name="Picture 6">
            <a:extLst>
              <a:ext uri="{FF2B5EF4-FFF2-40B4-BE49-F238E27FC236}">
                <a16:creationId xmlns:a16="http://schemas.microsoft.com/office/drawing/2014/main" id="{024DC048-AB51-0EC7-B3A7-4AAEE57D0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45193" y="3831776"/>
            <a:ext cx="952500" cy="9509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6">
            <a:extLst>
              <a:ext uri="{FF2B5EF4-FFF2-40B4-BE49-F238E27FC236}">
                <a16:creationId xmlns:a16="http://schemas.microsoft.com/office/drawing/2014/main" id="{D30A6C96-A6DC-A6DC-69C0-1D0C7C991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34581" y="3831775"/>
            <a:ext cx="952500" cy="9509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TextBox 14">
            <a:extLst>
              <a:ext uri="{FF2B5EF4-FFF2-40B4-BE49-F238E27FC236}">
                <a16:creationId xmlns:a16="http://schemas.microsoft.com/office/drawing/2014/main" id="{A93E3266-65B4-08A6-69F8-8F7E98D39891}"/>
              </a:ext>
            </a:extLst>
          </p:cNvPr>
          <p:cNvSpPr txBox="1"/>
          <p:nvPr/>
        </p:nvSpPr>
        <p:spPr>
          <a:xfrm>
            <a:off x="709513" y="3017734"/>
            <a:ext cx="9809826" cy="646331"/>
          </a:xfrm>
          <a:prstGeom prst="rect">
            <a:avLst/>
          </a:prstGeom>
          <a:noFill/>
        </p:spPr>
        <p:txBody>
          <a:bodyPr wrap="square" rtlCol="0">
            <a:spAutoFit/>
          </a:bodyPr>
          <a:lstStyle/>
          <a:p>
            <a:r>
              <a:rPr lang="en-GB"/>
              <a:t>Ongoing involvement and feedback loops with NDCS staff, parents, professionals and external partners to influence and co-design professional guidance, and inform NDCS information, products and services.</a:t>
            </a:r>
          </a:p>
        </p:txBody>
      </p:sp>
      <p:sp>
        <p:nvSpPr>
          <p:cNvPr id="17" name="TextBox 16">
            <a:extLst>
              <a:ext uri="{FF2B5EF4-FFF2-40B4-BE49-F238E27FC236}">
                <a16:creationId xmlns:a16="http://schemas.microsoft.com/office/drawing/2014/main" id="{1B1415D2-4B01-CA87-F280-B0F3891ACF76}"/>
              </a:ext>
            </a:extLst>
          </p:cNvPr>
          <p:cNvSpPr txBox="1"/>
          <p:nvPr/>
        </p:nvSpPr>
        <p:spPr>
          <a:xfrm>
            <a:off x="2988095" y="4192610"/>
            <a:ext cx="532660" cy="246221"/>
          </a:xfrm>
          <a:prstGeom prst="rect">
            <a:avLst/>
          </a:prstGeom>
          <a:noFill/>
        </p:spPr>
        <p:txBody>
          <a:bodyPr wrap="square" rtlCol="0">
            <a:spAutoFit/>
          </a:bodyPr>
          <a:lstStyle/>
          <a:p>
            <a:r>
              <a:rPr lang="en-GB" sz="1000"/>
              <a:t>Obj. 1</a:t>
            </a:r>
          </a:p>
        </p:txBody>
      </p:sp>
      <p:sp>
        <p:nvSpPr>
          <p:cNvPr id="18" name="TextBox 17">
            <a:extLst>
              <a:ext uri="{FF2B5EF4-FFF2-40B4-BE49-F238E27FC236}">
                <a16:creationId xmlns:a16="http://schemas.microsoft.com/office/drawing/2014/main" id="{A2410CF1-AAD2-AEF4-2AE6-1373C036A5E0}"/>
              </a:ext>
            </a:extLst>
          </p:cNvPr>
          <p:cNvSpPr txBox="1"/>
          <p:nvPr/>
        </p:nvSpPr>
        <p:spPr>
          <a:xfrm>
            <a:off x="4207938" y="4192611"/>
            <a:ext cx="532660" cy="246221"/>
          </a:xfrm>
          <a:prstGeom prst="rect">
            <a:avLst/>
          </a:prstGeom>
          <a:noFill/>
        </p:spPr>
        <p:txBody>
          <a:bodyPr wrap="square" rtlCol="0">
            <a:spAutoFit/>
          </a:bodyPr>
          <a:lstStyle/>
          <a:p>
            <a:r>
              <a:rPr lang="en-GB" sz="1000"/>
              <a:t>Obj. 2</a:t>
            </a:r>
          </a:p>
        </p:txBody>
      </p:sp>
      <p:sp>
        <p:nvSpPr>
          <p:cNvPr id="19" name="TextBox 18">
            <a:extLst>
              <a:ext uri="{FF2B5EF4-FFF2-40B4-BE49-F238E27FC236}">
                <a16:creationId xmlns:a16="http://schemas.microsoft.com/office/drawing/2014/main" id="{9E9694CA-D3CE-337E-8713-BDF5D058910F}"/>
              </a:ext>
            </a:extLst>
          </p:cNvPr>
          <p:cNvSpPr txBox="1"/>
          <p:nvPr/>
        </p:nvSpPr>
        <p:spPr>
          <a:xfrm>
            <a:off x="5626595" y="4203051"/>
            <a:ext cx="532660" cy="246221"/>
          </a:xfrm>
          <a:prstGeom prst="rect">
            <a:avLst/>
          </a:prstGeom>
          <a:noFill/>
        </p:spPr>
        <p:txBody>
          <a:bodyPr wrap="square" rtlCol="0">
            <a:spAutoFit/>
          </a:bodyPr>
          <a:lstStyle/>
          <a:p>
            <a:r>
              <a:rPr lang="en-GB" sz="1000"/>
              <a:t>Obj. 3</a:t>
            </a:r>
          </a:p>
        </p:txBody>
      </p:sp>
      <p:sp>
        <p:nvSpPr>
          <p:cNvPr id="20" name="TextBox 19">
            <a:extLst>
              <a:ext uri="{FF2B5EF4-FFF2-40B4-BE49-F238E27FC236}">
                <a16:creationId xmlns:a16="http://schemas.microsoft.com/office/drawing/2014/main" id="{91203A7C-9974-D884-36BD-6C1811B6BD44}"/>
              </a:ext>
            </a:extLst>
          </p:cNvPr>
          <p:cNvSpPr txBox="1"/>
          <p:nvPr/>
        </p:nvSpPr>
        <p:spPr>
          <a:xfrm>
            <a:off x="7027928" y="4159174"/>
            <a:ext cx="532660" cy="246221"/>
          </a:xfrm>
          <a:prstGeom prst="rect">
            <a:avLst/>
          </a:prstGeom>
          <a:noFill/>
        </p:spPr>
        <p:txBody>
          <a:bodyPr wrap="square" rtlCol="0">
            <a:spAutoFit/>
          </a:bodyPr>
          <a:lstStyle/>
          <a:p>
            <a:r>
              <a:rPr lang="en-GB" sz="1000"/>
              <a:t>Obj. 4</a:t>
            </a:r>
          </a:p>
        </p:txBody>
      </p:sp>
    </p:spTree>
    <p:extLst>
      <p:ext uri="{BB962C8B-B14F-4D97-AF65-F5344CB8AC3E}">
        <p14:creationId xmlns:p14="http://schemas.microsoft.com/office/powerpoint/2010/main" val="1477449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87C745-B151-AEE2-667F-4506CD72FCB3}"/>
              </a:ext>
            </a:extLst>
          </p:cNvPr>
          <p:cNvSpPr txBox="1"/>
          <p:nvPr/>
        </p:nvSpPr>
        <p:spPr>
          <a:xfrm>
            <a:off x="1050140" y="1875106"/>
            <a:ext cx="10224186" cy="2677656"/>
          </a:xfrm>
          <a:prstGeom prst="rect">
            <a:avLst/>
          </a:prstGeom>
          <a:solidFill>
            <a:schemeClr val="bg1"/>
          </a:solidFill>
        </p:spPr>
        <p:txBody>
          <a:bodyPr wrap="square" lIns="91440" tIns="45720" rIns="91440" bIns="45720" rtlCol="0" anchor="t">
            <a:spAutoFit/>
          </a:bodyPr>
          <a:lstStyle/>
          <a:p>
            <a:r>
              <a:rPr lang="en-GB" sz="2400" b="1">
                <a:solidFill>
                  <a:srgbClr val="000000"/>
                </a:solidFill>
              </a:rPr>
              <a:t>Approach:</a:t>
            </a:r>
          </a:p>
          <a:p>
            <a:pPr marL="342900" indent="-342900">
              <a:buFont typeface="Arial" panose="020B0604020202020204" pitchFamily="34" charset="0"/>
              <a:buChar char="•"/>
            </a:pPr>
            <a:r>
              <a:rPr lang="en-GB" sz="2400">
                <a:solidFill>
                  <a:srgbClr val="000000"/>
                </a:solidFill>
              </a:rPr>
              <a:t>Focus group discussions, one-to-one conversations and written submissions</a:t>
            </a:r>
            <a:endParaRPr lang="en-GB" sz="2400">
              <a:solidFill>
                <a:srgbClr val="000000"/>
              </a:solidFill>
              <a:ea typeface="Calibri"/>
              <a:cs typeface="Calibri"/>
            </a:endParaRPr>
          </a:p>
          <a:p>
            <a:pPr marL="342900" indent="-342900">
              <a:buFont typeface="Arial" panose="020B0604020202020204" pitchFamily="34" charset="0"/>
              <a:buChar char="•"/>
            </a:pPr>
            <a:r>
              <a:rPr lang="en-GB" sz="2400">
                <a:solidFill>
                  <a:srgbClr val="000000"/>
                </a:solidFill>
              </a:rPr>
              <a:t>NDCS Advice and guidance officers, parents of deaf children, professionals working with deaf children (including Teachers of the Deaf, speech and language therapists, health visitors)</a:t>
            </a:r>
            <a:endParaRPr lang="en-GB" sz="2400">
              <a:solidFill>
                <a:srgbClr val="000000"/>
              </a:solidFill>
              <a:ea typeface="Calibri"/>
              <a:cs typeface="Calibri"/>
            </a:endParaRPr>
          </a:p>
          <a:p>
            <a:pPr marL="342900" indent="-342900">
              <a:buFont typeface="Arial" panose="020B0604020202020204" pitchFamily="34" charset="0"/>
              <a:buChar char="•"/>
            </a:pPr>
            <a:r>
              <a:rPr lang="en-GB" sz="2400">
                <a:ea typeface="Calibri" panose="020F0502020204030204"/>
                <a:cs typeface="Calibri" panose="020F0502020204030204"/>
              </a:rPr>
              <a:t>Feedback coverage of 8 local authorities</a:t>
            </a:r>
          </a:p>
          <a:p>
            <a:pPr marL="342900" indent="-342900">
              <a:buFont typeface="Arial" panose="020B0604020202020204" pitchFamily="34" charset="0"/>
              <a:buChar char="•"/>
            </a:pPr>
            <a:r>
              <a:rPr lang="en-GB" sz="2400">
                <a:ea typeface="Calibri" panose="020F0502020204030204"/>
                <a:cs typeface="Calibri" panose="020F0502020204030204"/>
              </a:rPr>
              <a:t>Limitations, audiology and young people experience not represented. </a:t>
            </a:r>
          </a:p>
        </p:txBody>
      </p:sp>
    </p:spTree>
    <p:extLst>
      <p:ext uri="{BB962C8B-B14F-4D97-AF65-F5344CB8AC3E}">
        <p14:creationId xmlns:p14="http://schemas.microsoft.com/office/powerpoint/2010/main" val="691391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E344D7-5C8D-D3AE-6088-279878BC0F6E}"/>
              </a:ext>
            </a:extLst>
          </p:cNvPr>
          <p:cNvSpPr>
            <a:spLocks noGrp="1"/>
          </p:cNvSpPr>
          <p:nvPr>
            <p:ph type="body" sz="quarter" idx="11"/>
          </p:nvPr>
        </p:nvSpPr>
        <p:spPr/>
        <p:txBody>
          <a:bodyPr/>
          <a:lstStyle/>
          <a:p>
            <a:r>
              <a:rPr lang="en-GB" dirty="0"/>
              <a:t>Summary of key findings</a:t>
            </a:r>
          </a:p>
        </p:txBody>
      </p:sp>
      <p:sp>
        <p:nvSpPr>
          <p:cNvPr id="4" name="Text Placeholder 3">
            <a:extLst>
              <a:ext uri="{FF2B5EF4-FFF2-40B4-BE49-F238E27FC236}">
                <a16:creationId xmlns:a16="http://schemas.microsoft.com/office/drawing/2014/main" id="{0B1AC2C7-FEE9-C683-6878-842DB8E789CF}"/>
              </a:ext>
            </a:extLst>
          </p:cNvPr>
          <p:cNvSpPr>
            <a:spLocks noGrp="1"/>
          </p:cNvSpPr>
          <p:nvPr>
            <p:ph type="body" sz="quarter" idx="13"/>
          </p:nvPr>
        </p:nvSpPr>
        <p:spPr>
          <a:xfrm>
            <a:off x="298938" y="1637967"/>
            <a:ext cx="11437790" cy="3582065"/>
          </a:xfrm>
        </p:spPr>
        <p:txBody>
          <a:bodyPr lIns="91440" tIns="45720" rIns="91440" bIns="45720" anchor="t">
            <a:noAutofit/>
          </a:bodyPr>
          <a:lstStyle/>
          <a:p>
            <a:pPr marL="342900" lvl="0" indent="-342900">
              <a:buFont typeface="Arial" panose="020B0604020202020204" pitchFamily="34" charset="0"/>
              <a:buChar char="•"/>
            </a:pPr>
            <a:r>
              <a:rPr lang="en-GB" sz="3000" dirty="0"/>
              <a:t>Services for deaf children and young people provided by different public bodies are </a:t>
            </a:r>
            <a:r>
              <a:rPr lang="en-GB" sz="3000" b="1" dirty="0"/>
              <a:t>not</a:t>
            </a:r>
            <a:r>
              <a:rPr lang="en-GB" sz="3000" dirty="0"/>
              <a:t> </a:t>
            </a:r>
            <a:r>
              <a:rPr lang="en-GB" sz="3000" b="1" dirty="0"/>
              <a:t>effectively joined up</a:t>
            </a:r>
            <a:r>
              <a:rPr lang="en-GB" sz="3000" dirty="0"/>
              <a:t>, creating unclear pathways of support for deaf children and young people and their families. </a:t>
            </a:r>
          </a:p>
          <a:p>
            <a:pPr marL="342900" lvl="0" indent="-342900">
              <a:buFont typeface="Arial" panose="020B0604020202020204" pitchFamily="34" charset="0"/>
              <a:buChar char="•"/>
            </a:pPr>
            <a:r>
              <a:rPr lang="en-GB" sz="3000" dirty="0"/>
              <a:t>There is a </a:t>
            </a:r>
            <a:r>
              <a:rPr lang="en-GB" sz="3000" b="1" dirty="0"/>
              <a:t>lack of deaf specific materials, and training</a:t>
            </a:r>
            <a:r>
              <a:rPr lang="en-GB" sz="3000" dirty="0"/>
              <a:t> that enables professionals to contextualise GIRFEC within an approach that respects rights and deaf awareness. </a:t>
            </a:r>
          </a:p>
          <a:p>
            <a:pPr marL="342900" lvl="0" indent="-342900">
              <a:buFont typeface="Arial" panose="020B0604020202020204" pitchFamily="34" charset="0"/>
              <a:buChar char="•"/>
            </a:pPr>
            <a:r>
              <a:rPr lang="en-GB" sz="3000" dirty="0"/>
              <a:t>There is a perception that GIRFEC only relates to education settings in the early years, meaning that </a:t>
            </a:r>
            <a:r>
              <a:rPr lang="en-GB" sz="3000" b="1" dirty="0"/>
              <a:t>health services may not effectively engage with the GIRFEC process</a:t>
            </a:r>
            <a:r>
              <a:rPr lang="en-GB" sz="3000" dirty="0"/>
              <a:t>.</a:t>
            </a:r>
          </a:p>
        </p:txBody>
      </p:sp>
    </p:spTree>
    <p:extLst>
      <p:ext uri="{BB962C8B-B14F-4D97-AF65-F5344CB8AC3E}">
        <p14:creationId xmlns:p14="http://schemas.microsoft.com/office/powerpoint/2010/main" val="19598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E344D7-5C8D-D3AE-6088-279878BC0F6E}"/>
              </a:ext>
            </a:extLst>
          </p:cNvPr>
          <p:cNvSpPr>
            <a:spLocks noGrp="1"/>
          </p:cNvSpPr>
          <p:nvPr>
            <p:ph type="body" sz="quarter" idx="11"/>
          </p:nvPr>
        </p:nvSpPr>
        <p:spPr/>
        <p:txBody>
          <a:bodyPr/>
          <a:lstStyle/>
          <a:p>
            <a:r>
              <a:rPr lang="en-GB"/>
              <a:t>Summary of findings (cont.)</a:t>
            </a:r>
          </a:p>
        </p:txBody>
      </p:sp>
      <p:sp>
        <p:nvSpPr>
          <p:cNvPr id="4" name="Text Placeholder 3">
            <a:extLst>
              <a:ext uri="{FF2B5EF4-FFF2-40B4-BE49-F238E27FC236}">
                <a16:creationId xmlns:a16="http://schemas.microsoft.com/office/drawing/2014/main" id="{0B1AC2C7-FEE9-C683-6878-842DB8E789CF}"/>
              </a:ext>
            </a:extLst>
          </p:cNvPr>
          <p:cNvSpPr>
            <a:spLocks noGrp="1"/>
          </p:cNvSpPr>
          <p:nvPr>
            <p:ph type="body" sz="quarter" idx="13"/>
          </p:nvPr>
        </p:nvSpPr>
        <p:spPr>
          <a:xfrm>
            <a:off x="298938" y="1637967"/>
            <a:ext cx="11437790" cy="3582065"/>
          </a:xfrm>
        </p:spPr>
        <p:txBody>
          <a:bodyPr lIns="91440" tIns="45720" rIns="91440" bIns="45720" anchor="t">
            <a:noAutofit/>
          </a:bodyPr>
          <a:lstStyle/>
          <a:p>
            <a:pPr marL="457200" lvl="0" indent="-457200">
              <a:buFont typeface="Arial" panose="020B0604020202020204" pitchFamily="34" charset="0"/>
              <a:buChar char="•"/>
            </a:pPr>
            <a:r>
              <a:rPr lang="en-GB" sz="3200" dirty="0"/>
              <a:t>There is</a:t>
            </a:r>
            <a:r>
              <a:rPr lang="en-GB" sz="3200" b="1" dirty="0"/>
              <a:t> uncertainty about how Multi Agency Support Plans</a:t>
            </a:r>
            <a:r>
              <a:rPr lang="en-GB" sz="3200" dirty="0"/>
              <a:t>,</a:t>
            </a:r>
            <a:r>
              <a:rPr lang="en-GB" sz="3200" b="1" dirty="0"/>
              <a:t> </a:t>
            </a:r>
            <a:r>
              <a:rPr lang="en-GB" sz="3200" dirty="0"/>
              <a:t>referenced in the </a:t>
            </a:r>
            <a:r>
              <a:rPr lang="en-GB" sz="3200" i="1" dirty="0"/>
              <a:t>Scottish Quality Standards for Paediatric Audiology</a:t>
            </a:r>
            <a:r>
              <a:rPr lang="en-GB" sz="3200" dirty="0"/>
              <a:t>, align with GIRFEC processes and frameworks.</a:t>
            </a:r>
          </a:p>
          <a:p>
            <a:pPr marL="457200" lvl="0" indent="-457200">
              <a:buFont typeface="Arial" panose="020B0604020202020204" pitchFamily="34" charset="0"/>
              <a:buChar char="•"/>
            </a:pPr>
            <a:r>
              <a:rPr lang="en-GB" sz="3200" dirty="0"/>
              <a:t>There is</a:t>
            </a:r>
            <a:r>
              <a:rPr lang="en-GB" sz="3200" b="1" dirty="0"/>
              <a:t> uncertainty about how health visitors should work with Qualified Teachers of the Deaf </a:t>
            </a:r>
            <a:r>
              <a:rPr lang="en-GB" sz="3200" dirty="0"/>
              <a:t>before children start nursery/ELC. There is a lack of clear and consistent pathways, especially for deaf children identified in the early years outside the Universal Newborn Hearing Screening process.</a:t>
            </a:r>
          </a:p>
          <a:p>
            <a:pPr marL="571500" indent="-571500">
              <a:lnSpc>
                <a:spcPct val="100000"/>
              </a:lnSpc>
              <a:spcBef>
                <a:spcPts val="0"/>
              </a:spcBef>
              <a:buFont typeface="Arial" panose="020B0604020202020204" pitchFamily="34" charset="0"/>
              <a:buChar char="•"/>
            </a:pPr>
            <a:endParaRPr lang="en-GB" sz="3000" dirty="0"/>
          </a:p>
        </p:txBody>
      </p:sp>
    </p:spTree>
    <p:extLst>
      <p:ext uri="{BB962C8B-B14F-4D97-AF65-F5344CB8AC3E}">
        <p14:creationId xmlns:p14="http://schemas.microsoft.com/office/powerpoint/2010/main" val="335164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E344D7-5C8D-D3AE-6088-279878BC0F6E}"/>
              </a:ext>
            </a:extLst>
          </p:cNvPr>
          <p:cNvSpPr>
            <a:spLocks noGrp="1"/>
          </p:cNvSpPr>
          <p:nvPr>
            <p:ph type="body" sz="quarter" idx="11"/>
          </p:nvPr>
        </p:nvSpPr>
        <p:spPr/>
        <p:txBody>
          <a:bodyPr/>
          <a:lstStyle/>
          <a:p>
            <a:r>
              <a:rPr lang="en-GB"/>
              <a:t>Recommendations</a:t>
            </a:r>
          </a:p>
        </p:txBody>
      </p:sp>
      <p:sp>
        <p:nvSpPr>
          <p:cNvPr id="4" name="Text Placeholder 3">
            <a:extLst>
              <a:ext uri="{FF2B5EF4-FFF2-40B4-BE49-F238E27FC236}">
                <a16:creationId xmlns:a16="http://schemas.microsoft.com/office/drawing/2014/main" id="{0B1AC2C7-FEE9-C683-6878-842DB8E789CF}"/>
              </a:ext>
            </a:extLst>
          </p:cNvPr>
          <p:cNvSpPr>
            <a:spLocks noGrp="1"/>
          </p:cNvSpPr>
          <p:nvPr>
            <p:ph type="body" sz="quarter" idx="13"/>
          </p:nvPr>
        </p:nvSpPr>
        <p:spPr>
          <a:xfrm>
            <a:off x="298938" y="1296362"/>
            <a:ext cx="11437790" cy="5262699"/>
          </a:xfrm>
        </p:spPr>
        <p:txBody>
          <a:bodyPr lIns="91440" tIns="45720" rIns="91440" bIns="45720" anchor="t">
            <a:noAutofit/>
          </a:bodyPr>
          <a:lstStyle/>
          <a:p>
            <a:pPr marL="342900" lvl="0" indent="-342900">
              <a:buFont typeface="Arial" panose="020B0604020202020204" pitchFamily="34" charset="0"/>
              <a:buChar char="•"/>
            </a:pPr>
            <a:r>
              <a:rPr lang="en-GB" dirty="0"/>
              <a:t>All services supporting deaf children (e.g. health, education, social care) must work together from the point of identification of deafness to ensure that GIRFEC principles and practice are applied to support deaf children through the creation of a </a:t>
            </a:r>
            <a:r>
              <a:rPr lang="en-GB" b="1" dirty="0"/>
              <a:t>single Child’s Plan</a:t>
            </a:r>
            <a:r>
              <a:rPr lang="en-GB" dirty="0"/>
              <a:t>.</a:t>
            </a:r>
          </a:p>
          <a:p>
            <a:pPr marL="342900" lvl="0" indent="-342900">
              <a:buFont typeface="Arial" panose="020B0604020202020204" pitchFamily="34" charset="0"/>
              <a:buChar char="•"/>
            </a:pPr>
            <a:r>
              <a:rPr lang="en-GB" b="1" dirty="0"/>
              <a:t>Information resources and practice guidance </a:t>
            </a:r>
            <a:r>
              <a:rPr lang="en-GB" dirty="0"/>
              <a:t>should be developed for parents and professionals to ensure GIRFEC is effectively supporting deaf children and young people. </a:t>
            </a:r>
          </a:p>
          <a:p>
            <a:pPr marL="1028700" lvl="1" indent="-342900"/>
            <a:r>
              <a:rPr lang="en-GB" dirty="0"/>
              <a:t>This should include practice guidance on the development and function of a Child’s Plan for deaf children and young people, utilising the SHANARRI indicators and for use across different services. </a:t>
            </a:r>
          </a:p>
          <a:p>
            <a:pPr marL="1028700" lvl="1" indent="-342900"/>
            <a:r>
              <a:rPr lang="en-GB" dirty="0"/>
              <a:t>It should also set out clearly the support required from different professionals at the different ages and stages of a deaf child’s life, particularly around who takes on the Lead Professional role.</a:t>
            </a:r>
          </a:p>
        </p:txBody>
      </p:sp>
    </p:spTree>
    <p:extLst>
      <p:ext uri="{BB962C8B-B14F-4D97-AF65-F5344CB8AC3E}">
        <p14:creationId xmlns:p14="http://schemas.microsoft.com/office/powerpoint/2010/main" val="2384012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E344D7-5C8D-D3AE-6088-279878BC0F6E}"/>
              </a:ext>
            </a:extLst>
          </p:cNvPr>
          <p:cNvSpPr>
            <a:spLocks noGrp="1"/>
          </p:cNvSpPr>
          <p:nvPr>
            <p:ph type="body" sz="quarter" idx="11"/>
          </p:nvPr>
        </p:nvSpPr>
        <p:spPr/>
        <p:txBody>
          <a:bodyPr/>
          <a:lstStyle/>
          <a:p>
            <a:r>
              <a:rPr lang="en-GB"/>
              <a:t>Recommendations (cont.)</a:t>
            </a:r>
          </a:p>
        </p:txBody>
      </p:sp>
      <p:sp>
        <p:nvSpPr>
          <p:cNvPr id="4" name="Text Placeholder 3">
            <a:extLst>
              <a:ext uri="{FF2B5EF4-FFF2-40B4-BE49-F238E27FC236}">
                <a16:creationId xmlns:a16="http://schemas.microsoft.com/office/drawing/2014/main" id="{0B1AC2C7-FEE9-C683-6878-842DB8E789CF}"/>
              </a:ext>
            </a:extLst>
          </p:cNvPr>
          <p:cNvSpPr>
            <a:spLocks noGrp="1"/>
          </p:cNvSpPr>
          <p:nvPr>
            <p:ph type="body" sz="quarter" idx="13"/>
          </p:nvPr>
        </p:nvSpPr>
        <p:spPr>
          <a:xfrm>
            <a:off x="298938" y="1424354"/>
            <a:ext cx="11437790" cy="5134707"/>
          </a:xfrm>
        </p:spPr>
        <p:txBody>
          <a:bodyPr lIns="91440" tIns="45720" rIns="91440" bIns="45720" anchor="t">
            <a:noAutofit/>
          </a:bodyPr>
          <a:lstStyle/>
          <a:p>
            <a:pPr marL="342900" lvl="0" indent="-342900">
              <a:buFont typeface="Arial" panose="020B0604020202020204" pitchFamily="34" charset="0"/>
              <a:buChar char="•"/>
            </a:pPr>
            <a:r>
              <a:rPr lang="en-GB" sz="2400" dirty="0"/>
              <a:t>Quality Standards for Paediatric Audiology are being updated on a four-nation basis. It is crucial that updated Standards reflect and align with policy across devolved nations including Scotland’s GIRFEC framework, e.g. </a:t>
            </a:r>
            <a:r>
              <a:rPr lang="en-GB" sz="2400" b="1" dirty="0"/>
              <a:t>audiology MASPs have reference to the Child’s Plan</a:t>
            </a:r>
            <a:r>
              <a:rPr lang="en-GB" sz="2400" dirty="0"/>
              <a:t>. Therefore, development of Standards at the earliest stage must involve Scottish Government’s GIRFEC team, and the newly formed NHS Scotland Planning and Delivery Board which has designated audiology as a priority clinical area in relation to the findings from the IRASS report.</a:t>
            </a:r>
          </a:p>
          <a:p>
            <a:pPr marL="342900" lvl="0" indent="-342900">
              <a:buFont typeface="Arial" panose="020B0604020202020204" pitchFamily="34" charset="0"/>
              <a:buChar char="•"/>
            </a:pPr>
            <a:r>
              <a:rPr lang="en-GB" sz="2400" b="1" dirty="0"/>
              <a:t>Training materials </a:t>
            </a:r>
            <a:r>
              <a:rPr lang="en-GB" sz="2400" dirty="0"/>
              <a:t>should be developed and disseminated for professionals using this practice guidance on GIRFEC for deaf children and young people, and on deaf and deafblind awareness.</a:t>
            </a:r>
          </a:p>
          <a:p>
            <a:pPr marL="342900" lvl="0" indent="-342900">
              <a:buFont typeface="Arial" panose="020B0604020202020204" pitchFamily="34" charset="0"/>
              <a:buChar char="•"/>
            </a:pPr>
            <a:r>
              <a:rPr lang="en-GB" sz="2400" dirty="0"/>
              <a:t>The importance of seeking </a:t>
            </a:r>
            <a:r>
              <a:rPr lang="en-GB" sz="2400" b="1" dirty="0"/>
              <a:t>deaf children and young people’s views </a:t>
            </a:r>
            <a:r>
              <a:rPr lang="en-GB" sz="2400" dirty="0"/>
              <a:t>should always be recognised by professionals as crucial in the implementation of GIRFEC. This includes making provision for appropriate involvement of children and young people’s views throughout the planning process of the child’s plan.</a:t>
            </a:r>
          </a:p>
        </p:txBody>
      </p:sp>
    </p:spTree>
    <p:extLst>
      <p:ext uri="{BB962C8B-B14F-4D97-AF65-F5344CB8AC3E}">
        <p14:creationId xmlns:p14="http://schemas.microsoft.com/office/powerpoint/2010/main" val="5001471"/>
      </p:ext>
    </p:extLst>
  </p:cSld>
  <p:clrMapOvr>
    <a:masterClrMapping/>
  </p:clrMapOvr>
</p:sld>
</file>

<file path=ppt/theme/theme1.xml><?xml version="1.0" encoding="utf-8"?>
<a:theme xmlns:a="http://schemas.openxmlformats.org/drawingml/2006/main" name="Office Theme">
  <a:themeElements>
    <a:clrScheme name="NDCS Colour Palette">
      <a:dk1>
        <a:srgbClr val="000000"/>
      </a:dk1>
      <a:lt1>
        <a:srgbClr val="FFFFFF"/>
      </a:lt1>
      <a:dk2>
        <a:srgbClr val="710062"/>
      </a:dk2>
      <a:lt2>
        <a:srgbClr val="86027B"/>
      </a:lt2>
      <a:accent1>
        <a:srgbClr val="C5007E"/>
      </a:accent1>
      <a:accent2>
        <a:srgbClr val="0091BC"/>
      </a:accent2>
      <a:accent3>
        <a:srgbClr val="E97500"/>
      </a:accent3>
      <a:accent4>
        <a:srgbClr val="C4D600"/>
      </a:accent4>
      <a:accent5>
        <a:srgbClr val="F1A800"/>
      </a:accent5>
      <a:accent6>
        <a:srgbClr val="202751"/>
      </a:accent6>
      <a:hlink>
        <a:srgbClr val="C5007E"/>
      </a:hlink>
      <a:folHlink>
        <a:srgbClr val="C5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5DB6659DEDBA4BA1310BCB4815B289" ma:contentTypeVersion="6" ma:contentTypeDescription="Create a new document." ma:contentTypeScope="" ma:versionID="671d7460291742d74f5ae89eec07192a">
  <xsd:schema xmlns:xsd="http://www.w3.org/2001/XMLSchema" xmlns:xs="http://www.w3.org/2001/XMLSchema" xmlns:p="http://schemas.microsoft.com/office/2006/metadata/properties" xmlns:ns2="60176177-dbe1-454e-948f-f752724b42fb" xmlns:ns3="35f22c5d-7ed9-420a-b1bc-b6dade9c6df6" targetNamespace="http://schemas.microsoft.com/office/2006/metadata/properties" ma:root="true" ma:fieldsID="6b1e7d82d16bfc11cfeefa2ce5714a4a" ns2:_="" ns3:_="">
    <xsd:import namespace="60176177-dbe1-454e-948f-f752724b42fb"/>
    <xsd:import namespace="35f22c5d-7ed9-420a-b1bc-b6dade9c6df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176177-dbe1-454e-948f-f752724b42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f22c5d-7ed9-420a-b1bc-b6dade9c6df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58261e5d-051a-4393-a8d8-2846c10064a5" ContentTypeId="0x0101" PreviousValue="false"/>
</file>

<file path=customXml/itemProps1.xml><?xml version="1.0" encoding="utf-8"?>
<ds:datastoreItem xmlns:ds="http://schemas.openxmlformats.org/officeDocument/2006/customXml" ds:itemID="{CF71EC6A-9723-4C21-B705-FC3183041532}">
  <ds:schemaRefs>
    <ds:schemaRef ds:uri="35f22c5d-7ed9-420a-b1bc-b6dade9c6df6"/>
    <ds:schemaRef ds:uri="60176177-dbe1-454e-948f-f752724b42f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ACE83BE-A8D3-4553-B7F9-13A7A9107068}">
  <ds:schemaRefs>
    <ds:schemaRef ds:uri="35f22c5d-7ed9-420a-b1bc-b6dade9c6df6"/>
    <ds:schemaRef ds:uri="60176177-dbe1-454e-948f-f752724b42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4BC2C72-A15B-4B35-AB54-86933E973633}">
  <ds:schemaRefs>
    <ds:schemaRef ds:uri="http://schemas.microsoft.com/sharepoint/v3/contenttype/forms"/>
  </ds:schemaRefs>
</ds:datastoreItem>
</file>

<file path=customXml/itemProps4.xml><?xml version="1.0" encoding="utf-8"?>
<ds:datastoreItem xmlns:ds="http://schemas.openxmlformats.org/officeDocument/2006/customXml" ds:itemID="{C6F1F808-C59B-4F50-A060-BB4C01601A29}">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1347</Words>
  <Application>Microsoft Office PowerPoint</Application>
  <PresentationFormat>Widescreen</PresentationFormat>
  <Paragraphs>91</Paragraphs>
  <Slides>12</Slides>
  <Notes>11</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Rachael Ollive</dc:creator>
  <cp:lastModifiedBy>Lois Drake</cp:lastModifiedBy>
  <cp:revision>2</cp:revision>
  <dcterms:created xsi:type="dcterms:W3CDTF">2022-09-07T10:14:33Z</dcterms:created>
  <dcterms:modified xsi:type="dcterms:W3CDTF">2025-10-15T10:02:16Z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0x0101007A5DB6659DEDBA4BA1310BCB4815B289</vt:lpwstr>
  </property>
</Properties>
</file>